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0"/>
  </p:notesMasterIdLst>
  <p:sldIdLst>
    <p:sldId id="256" r:id="rId2"/>
    <p:sldId id="376" r:id="rId3"/>
    <p:sldId id="430" r:id="rId4"/>
    <p:sldId id="378" r:id="rId5"/>
    <p:sldId id="381" r:id="rId6"/>
    <p:sldId id="380" r:id="rId7"/>
    <p:sldId id="399" r:id="rId8"/>
    <p:sldId id="400" r:id="rId9"/>
    <p:sldId id="401" r:id="rId10"/>
    <p:sldId id="402" r:id="rId11"/>
    <p:sldId id="403" r:id="rId12"/>
    <p:sldId id="404" r:id="rId13"/>
    <p:sldId id="405" r:id="rId14"/>
    <p:sldId id="407" r:id="rId15"/>
    <p:sldId id="409" r:id="rId16"/>
    <p:sldId id="309" r:id="rId17"/>
    <p:sldId id="375" r:id="rId18"/>
    <p:sldId id="340" r:id="rId19"/>
    <p:sldId id="347" r:id="rId20"/>
    <p:sldId id="348" r:id="rId21"/>
    <p:sldId id="349" r:id="rId22"/>
    <p:sldId id="350" r:id="rId23"/>
    <p:sldId id="262" r:id="rId24"/>
    <p:sldId id="410" r:id="rId25"/>
    <p:sldId id="432" r:id="rId26"/>
    <p:sldId id="411" r:id="rId27"/>
    <p:sldId id="412" r:id="rId28"/>
    <p:sldId id="414" r:id="rId29"/>
    <p:sldId id="431" r:id="rId30"/>
    <p:sldId id="415" r:id="rId31"/>
    <p:sldId id="416" r:id="rId32"/>
    <p:sldId id="433" r:id="rId33"/>
    <p:sldId id="417" r:id="rId34"/>
    <p:sldId id="434" r:id="rId35"/>
    <p:sldId id="353" r:id="rId36"/>
    <p:sldId id="355" r:id="rId37"/>
    <p:sldId id="419" r:id="rId38"/>
    <p:sldId id="436" r:id="rId39"/>
    <p:sldId id="435" r:id="rId40"/>
    <p:sldId id="359" r:id="rId41"/>
    <p:sldId id="437" r:id="rId42"/>
    <p:sldId id="384" r:id="rId43"/>
    <p:sldId id="438" r:id="rId44"/>
    <p:sldId id="422" r:id="rId45"/>
    <p:sldId id="421" r:id="rId46"/>
    <p:sldId id="439" r:id="rId47"/>
    <p:sldId id="452" r:id="rId48"/>
    <p:sldId id="423" r:id="rId49"/>
    <p:sldId id="440" r:id="rId50"/>
    <p:sldId id="441" r:id="rId51"/>
    <p:sldId id="424" r:id="rId52"/>
    <p:sldId id="425" r:id="rId53"/>
    <p:sldId id="426" r:id="rId54"/>
    <p:sldId id="427" r:id="rId55"/>
    <p:sldId id="428" r:id="rId56"/>
    <p:sldId id="442" r:id="rId57"/>
    <p:sldId id="443" r:id="rId58"/>
    <p:sldId id="444" r:id="rId59"/>
    <p:sldId id="429" r:id="rId60"/>
    <p:sldId id="455" r:id="rId61"/>
    <p:sldId id="456" r:id="rId62"/>
    <p:sldId id="457" r:id="rId63"/>
    <p:sldId id="459" r:id="rId64"/>
    <p:sldId id="461" r:id="rId65"/>
    <p:sldId id="460" r:id="rId66"/>
    <p:sldId id="462" r:id="rId67"/>
    <p:sldId id="445" r:id="rId68"/>
    <p:sldId id="458" r:id="rId69"/>
    <p:sldId id="363" r:id="rId70"/>
    <p:sldId id="449" r:id="rId71"/>
    <p:sldId id="450" r:id="rId72"/>
    <p:sldId id="448" r:id="rId73"/>
    <p:sldId id="361" r:id="rId74"/>
    <p:sldId id="367" r:id="rId75"/>
    <p:sldId id="365" r:id="rId76"/>
    <p:sldId id="287" r:id="rId77"/>
    <p:sldId id="451" r:id="rId78"/>
    <p:sldId id="453" r:id="rId79"/>
  </p:sldIdLst>
  <p:sldSz cx="12192000" cy="6858000"/>
  <p:notesSz cx="6858000" cy="9144000"/>
  <p:embeddedFontLst>
    <p:embeddedFont>
      <p:font typeface="Calibri" panose="020F0502020204030204" pitchFamily="34" charset="0"/>
      <p:regular r:id="rId81"/>
      <p:bold r:id="rId82"/>
      <p:italic r:id="rId83"/>
      <p:boldItalic r:id="rId84"/>
    </p:embeddedFont>
    <p:embeddedFont>
      <p:font typeface="Dominique" panose="020B0604020202020204" charset="0"/>
      <p:regular r:id="rId8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77146" autoAdjust="0"/>
  </p:normalViewPr>
  <p:slideViewPr>
    <p:cSldViewPr snapToGrid="0">
      <p:cViewPr>
        <p:scale>
          <a:sx n="100" d="100"/>
          <a:sy n="100" d="100"/>
        </p:scale>
        <p:origin x="1026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font" Target="fonts/font4.fntdata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579A0-9FD9-490C-83A2-B199650D5629}" type="datetimeFigureOut">
              <a:rPr lang="en-GB" smtClean="0"/>
              <a:t>16/09/2020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E966C-DA58-409C-8F71-39F2087AEC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4427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1389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62585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5609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855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35799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4975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88612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4079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7460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51054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202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Powiedzieć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mimo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jestem</a:t>
            </a:r>
            <a:r>
              <a:rPr lang="en-GB" dirty="0"/>
              <a:t> </a:t>
            </a:r>
            <a:r>
              <a:rPr lang="en-GB" dirty="0" err="1"/>
              <a:t>zwolennikiem</a:t>
            </a:r>
            <a:r>
              <a:rPr lang="en-GB" dirty="0"/>
              <a:t> </a:t>
            </a:r>
            <a:r>
              <a:rPr lang="en-GB" dirty="0" err="1"/>
              <a:t>zdarzeń</a:t>
            </a:r>
            <a:r>
              <a:rPr lang="en-GB" dirty="0"/>
              <a:t> to </a:t>
            </a:r>
            <a:r>
              <a:rPr lang="en-GB" dirty="0" err="1"/>
              <a:t>zabawię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nieco</a:t>
            </a:r>
            <a:r>
              <a:rPr lang="en-GB" dirty="0"/>
              <a:t> w </a:t>
            </a:r>
            <a:r>
              <a:rPr lang="en-GB" dirty="0" err="1"/>
              <a:t>adwokata</a:t>
            </a:r>
            <a:r>
              <a:rPr lang="en-GB" dirty="0"/>
              <a:t> </a:t>
            </a:r>
            <a:r>
              <a:rPr lang="en-GB" dirty="0" err="1"/>
              <a:t>diabła</a:t>
            </a:r>
            <a:r>
              <a:rPr lang="en-GB" dirty="0"/>
              <a:t> I </a:t>
            </a:r>
            <a:r>
              <a:rPr lang="en-GB" dirty="0" err="1"/>
              <a:t>postaram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pokazać</a:t>
            </a:r>
            <a:r>
              <a:rPr lang="en-GB" dirty="0"/>
              <a:t> </a:t>
            </a:r>
            <a:r>
              <a:rPr lang="en-GB" dirty="0" err="1"/>
              <a:t>też</a:t>
            </a:r>
            <a:r>
              <a:rPr lang="en-GB" dirty="0"/>
              <a:t> </a:t>
            </a:r>
            <a:r>
              <a:rPr lang="en-GB" dirty="0" err="1"/>
              <a:t>blaski</a:t>
            </a:r>
            <a:r>
              <a:rPr lang="en-GB" dirty="0"/>
              <a:t> I </a:t>
            </a:r>
            <a:r>
              <a:rPr lang="en-GB" dirty="0" err="1"/>
              <a:t>Ciebie</a:t>
            </a:r>
            <a:r>
              <a:rPr lang="en-GB" dirty="0"/>
              <a:t> Event Driven Design </a:t>
            </a:r>
            <a:r>
              <a:rPr lang="en-GB" dirty="0" err="1"/>
              <a:t>podobieństwa</a:t>
            </a:r>
            <a:r>
              <a:rPr lang="en-GB" dirty="0"/>
              <a:t> do </a:t>
            </a:r>
            <a:r>
              <a:rPr lang="en-GB" dirty="0" err="1"/>
              <a:t>rzeczywistych</a:t>
            </a:r>
            <a:r>
              <a:rPr lang="en-GB" dirty="0"/>
              <a:t> </a:t>
            </a:r>
            <a:r>
              <a:rPr lang="en-GB" dirty="0" err="1"/>
              <a:t>systemów</a:t>
            </a:r>
            <a:r>
              <a:rPr lang="en-GB" dirty="0"/>
              <a:t> </a:t>
            </a:r>
            <a:r>
              <a:rPr lang="en-GB" dirty="0" err="1"/>
              <a:t>są</a:t>
            </a:r>
            <a:r>
              <a:rPr lang="en-GB" dirty="0"/>
              <a:t> </a:t>
            </a:r>
            <a:r>
              <a:rPr lang="en-GB" dirty="0" err="1"/>
              <a:t>zamierzone</a:t>
            </a:r>
            <a:r>
              <a:rPr lang="en-GB" dirty="0"/>
              <a:t> </a:t>
            </a:r>
            <a:r>
              <a:rPr lang="en-GB" dirty="0" err="1"/>
              <a:t>oparte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moich</a:t>
            </a:r>
            <a:r>
              <a:rPr lang="en-GB" dirty="0"/>
              <a:t> </a:t>
            </a:r>
            <a:r>
              <a:rPr lang="en-GB" dirty="0" err="1"/>
              <a:t>doświadczeniach</a:t>
            </a:r>
            <a:r>
              <a:rPr lang="en-GB" dirty="0"/>
              <a:t>, </a:t>
            </a:r>
            <a:r>
              <a:rPr lang="en-GB" dirty="0" err="1"/>
              <a:t>chociaż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wszystko</a:t>
            </a:r>
            <a:r>
              <a:rPr lang="en-GB" dirty="0"/>
              <a:t> </a:t>
            </a:r>
            <a:r>
              <a:rPr lang="en-GB" dirty="0" err="1"/>
              <a:t>pochodzi</a:t>
            </a:r>
            <a:r>
              <a:rPr lang="en-GB" dirty="0"/>
              <a:t> z </a:t>
            </a:r>
            <a:r>
              <a:rPr lang="en-GB" dirty="0" err="1"/>
              <a:t>nich</a:t>
            </a:r>
            <a:r>
              <a:rPr lang="en-GB" dirty="0"/>
              <a:t> I </a:t>
            </a:r>
            <a:r>
              <a:rPr lang="en-GB" dirty="0" err="1"/>
              <a:t>część</a:t>
            </a:r>
            <a:r>
              <a:rPr lang="en-GB" dirty="0"/>
              <a:t> jest </a:t>
            </a:r>
            <a:r>
              <a:rPr lang="en-GB" dirty="0" err="1"/>
              <a:t>zebranymi</a:t>
            </a:r>
            <a:r>
              <a:rPr lang="en-GB" dirty="0"/>
              <a:t> I </a:t>
            </a:r>
            <a:r>
              <a:rPr lang="en-GB" dirty="0" err="1"/>
              <a:t>zmiksowanymi</a:t>
            </a:r>
            <a:r>
              <a:rPr lang="en-GB" dirty="0"/>
              <a:t> </a:t>
            </a:r>
            <a:r>
              <a:rPr lang="en-GB" dirty="0" err="1"/>
              <a:t>sytuacjami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357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7828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08522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67311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167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Skupmy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narazie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Profilach</a:t>
            </a:r>
            <a:r>
              <a:rPr lang="en-GB" dirty="0"/>
              <a:t> </a:t>
            </a:r>
            <a:r>
              <a:rPr lang="en-GB" dirty="0" err="1"/>
              <a:t>Gości</a:t>
            </a:r>
            <a:r>
              <a:rPr lang="en-GB" dirty="0"/>
              <a:t>. </a:t>
            </a:r>
            <a:r>
              <a:rPr lang="en-GB" dirty="0" err="1"/>
              <a:t>Zauważmy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odczyty</a:t>
            </a:r>
            <a:r>
              <a:rPr lang="en-GB" dirty="0"/>
              <a:t> </a:t>
            </a:r>
            <a:r>
              <a:rPr lang="en-GB" dirty="0" err="1"/>
              <a:t>będą</a:t>
            </a:r>
            <a:r>
              <a:rPr lang="en-GB" dirty="0"/>
              <a:t> </a:t>
            </a:r>
            <a:r>
              <a:rPr lang="en-GB" dirty="0" err="1"/>
              <a:t>zdecydowanie</a:t>
            </a:r>
            <a:r>
              <a:rPr lang="en-GB" dirty="0"/>
              <a:t> </a:t>
            </a:r>
            <a:r>
              <a:rPr lang="en-GB" dirty="0" err="1"/>
              <a:t>częstsze</a:t>
            </a:r>
            <a:r>
              <a:rPr lang="en-GB" dirty="0"/>
              <a:t> </a:t>
            </a:r>
            <a:r>
              <a:rPr lang="en-GB" dirty="0" err="1"/>
              <a:t>niż</a:t>
            </a:r>
            <a:r>
              <a:rPr lang="en-GB" dirty="0"/>
              <a:t> </a:t>
            </a:r>
            <a:r>
              <a:rPr lang="en-GB" dirty="0" err="1"/>
              <a:t>zapisy</a:t>
            </a:r>
            <a:r>
              <a:rPr lang="en-GB" dirty="0"/>
              <a:t> </a:t>
            </a:r>
            <a:r>
              <a:rPr lang="en-GB" dirty="0" err="1"/>
              <a:t>doatkowo</a:t>
            </a:r>
            <a:r>
              <a:rPr lang="en-GB" dirty="0"/>
              <a:t>. </a:t>
            </a:r>
            <a:r>
              <a:rPr lang="en-GB" dirty="0" err="1"/>
              <a:t>Dodatkowo</a:t>
            </a:r>
            <a:r>
              <a:rPr lang="en-GB" dirty="0"/>
              <a:t> </a:t>
            </a:r>
            <a:r>
              <a:rPr lang="en-GB" dirty="0" err="1"/>
              <a:t>chcemy</a:t>
            </a:r>
            <a:r>
              <a:rPr lang="en-GB" dirty="0"/>
              <a:t> </a:t>
            </a:r>
            <a:r>
              <a:rPr lang="en-GB" dirty="0" err="1"/>
              <a:t>mięć</a:t>
            </a:r>
            <a:r>
              <a:rPr lang="en-GB" dirty="0"/>
              <a:t> </a:t>
            </a:r>
            <a:r>
              <a:rPr lang="en-GB" dirty="0" err="1"/>
              <a:t>możliwość</a:t>
            </a:r>
            <a:r>
              <a:rPr lang="en-GB" dirty="0"/>
              <a:t> </a:t>
            </a:r>
            <a:r>
              <a:rPr lang="en-GB" dirty="0" err="1"/>
              <a:t>zrobienia</a:t>
            </a:r>
            <a:r>
              <a:rPr lang="en-GB" dirty="0"/>
              <a:t> Full Text Search.</a:t>
            </a:r>
          </a:p>
          <a:p>
            <a:pPr marL="0" indent="0">
              <a:buNone/>
            </a:pPr>
            <a:r>
              <a:rPr lang="en-GB" dirty="0" err="1"/>
              <a:t>Użyliśmy</a:t>
            </a:r>
            <a:r>
              <a:rPr lang="en-GB" dirty="0"/>
              <a:t> do </a:t>
            </a:r>
            <a:r>
              <a:rPr lang="en-GB" dirty="0" err="1"/>
              <a:t>tego</a:t>
            </a:r>
            <a:r>
              <a:rPr lang="en-GB" dirty="0"/>
              <a:t> </a:t>
            </a:r>
            <a:r>
              <a:rPr lang="en-GB" dirty="0" err="1"/>
              <a:t>osobnego</a:t>
            </a:r>
            <a:r>
              <a:rPr lang="en-GB" dirty="0"/>
              <a:t> </a:t>
            </a:r>
            <a:r>
              <a:rPr lang="en-GB" dirty="0" err="1"/>
              <a:t>mikroserwisu</a:t>
            </a:r>
            <a:r>
              <a:rPr lang="en-GB" dirty="0"/>
              <a:t> I elastic search</a:t>
            </a:r>
          </a:p>
          <a:p>
            <a:endParaRPr lang="en-GB" dirty="0"/>
          </a:p>
          <a:p>
            <a:endParaRPr lang="en-GB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Użytkownik</a:t>
            </a:r>
            <a:r>
              <a:rPr lang="en-GB" dirty="0"/>
              <a:t> (</a:t>
            </a:r>
            <a:r>
              <a:rPr lang="en-GB" dirty="0" err="1"/>
              <a:t>zarządca</a:t>
            </a:r>
            <a:r>
              <a:rPr lang="en-GB" dirty="0"/>
              <a:t>) </a:t>
            </a:r>
            <a:r>
              <a:rPr lang="en-GB" dirty="0" err="1"/>
              <a:t>dodaje</a:t>
            </a:r>
            <a:r>
              <a:rPr lang="en-GB" dirty="0"/>
              <a:t> </a:t>
            </a:r>
            <a:r>
              <a:rPr lang="en-GB" dirty="0" err="1"/>
              <a:t>gościa</a:t>
            </a:r>
            <a:r>
              <a:rPr lang="en-GB" dirty="0"/>
              <a:t> I p o </a:t>
            </a:r>
            <a:r>
              <a:rPr lang="en-GB" dirty="0" err="1"/>
              <a:t>dodaniu</a:t>
            </a:r>
            <a:r>
              <a:rPr lang="en-GB" dirty="0"/>
              <a:t> jest </a:t>
            </a:r>
            <a:r>
              <a:rPr lang="en-GB" dirty="0" err="1"/>
              <a:t>przeniesiony</a:t>
            </a:r>
            <a:r>
              <a:rPr lang="en-GB" dirty="0"/>
              <a:t> do </a:t>
            </a:r>
            <a:r>
              <a:rPr lang="en-GB" dirty="0" err="1"/>
              <a:t>dashboardu</a:t>
            </a:r>
            <a:r>
              <a:rPr lang="en-GB" dirty="0"/>
              <a:t> </a:t>
            </a:r>
            <a:r>
              <a:rPr lang="en-GB" dirty="0" err="1"/>
              <a:t>gdzie</a:t>
            </a:r>
            <a:r>
              <a:rPr lang="en-GB" dirty="0"/>
              <a:t> </a:t>
            </a:r>
            <a:r>
              <a:rPr lang="en-GB" dirty="0" err="1"/>
              <a:t>powinien</a:t>
            </a:r>
            <a:r>
              <a:rPr lang="en-GB" dirty="0"/>
              <a:t> </a:t>
            </a:r>
            <a:r>
              <a:rPr lang="en-GB" dirty="0" err="1"/>
              <a:t>miećnowododanego</a:t>
            </a:r>
            <a:r>
              <a:rPr lang="en-GB" dirty="0"/>
              <a:t> </a:t>
            </a:r>
            <a:r>
              <a:rPr lang="en-GB" dirty="0" err="1"/>
              <a:t>użytkownika</a:t>
            </a:r>
            <a:r>
              <a:rPr lang="en-GB" dirty="0"/>
              <a:t>. No I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pojawia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problem, </a:t>
            </a:r>
            <a:r>
              <a:rPr lang="en-GB" dirty="0" err="1"/>
              <a:t>bo</a:t>
            </a:r>
            <a:r>
              <a:rPr lang="en-GB" dirty="0"/>
              <a:t> </a:t>
            </a:r>
            <a:r>
              <a:rPr lang="en-GB" dirty="0" err="1"/>
              <a:t>przechodzimy</a:t>
            </a:r>
            <a:r>
              <a:rPr lang="en-GB" dirty="0"/>
              <a:t> do </a:t>
            </a:r>
            <a:r>
              <a:rPr lang="en-GB" dirty="0" err="1"/>
              <a:t>widoku</a:t>
            </a:r>
            <a:r>
              <a:rPr lang="en-GB" dirty="0"/>
              <a:t> I go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widzimy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0698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Skupmy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narazie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Profilach</a:t>
            </a:r>
            <a:r>
              <a:rPr lang="en-GB" dirty="0"/>
              <a:t> </a:t>
            </a:r>
            <a:r>
              <a:rPr lang="en-GB" dirty="0" err="1"/>
              <a:t>Gości</a:t>
            </a:r>
            <a:r>
              <a:rPr lang="en-GB" dirty="0"/>
              <a:t>. </a:t>
            </a:r>
            <a:r>
              <a:rPr lang="en-GB" dirty="0" err="1"/>
              <a:t>Zauważmy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odczyty</a:t>
            </a:r>
            <a:r>
              <a:rPr lang="en-GB" dirty="0"/>
              <a:t> </a:t>
            </a:r>
            <a:r>
              <a:rPr lang="en-GB" dirty="0" err="1"/>
              <a:t>będą</a:t>
            </a:r>
            <a:r>
              <a:rPr lang="en-GB" dirty="0"/>
              <a:t> </a:t>
            </a:r>
            <a:r>
              <a:rPr lang="en-GB" dirty="0" err="1"/>
              <a:t>zdecydowanie</a:t>
            </a:r>
            <a:r>
              <a:rPr lang="en-GB" dirty="0"/>
              <a:t> </a:t>
            </a:r>
            <a:r>
              <a:rPr lang="en-GB" dirty="0" err="1"/>
              <a:t>częstsze</a:t>
            </a:r>
            <a:r>
              <a:rPr lang="en-GB" dirty="0"/>
              <a:t> </a:t>
            </a:r>
            <a:r>
              <a:rPr lang="en-GB" dirty="0" err="1"/>
              <a:t>niż</a:t>
            </a:r>
            <a:r>
              <a:rPr lang="en-GB" dirty="0"/>
              <a:t> </a:t>
            </a:r>
            <a:r>
              <a:rPr lang="en-GB" dirty="0" err="1"/>
              <a:t>zapisy</a:t>
            </a:r>
            <a:r>
              <a:rPr lang="en-GB" dirty="0"/>
              <a:t> </a:t>
            </a:r>
            <a:r>
              <a:rPr lang="en-GB" dirty="0" err="1"/>
              <a:t>doatkowo</a:t>
            </a:r>
            <a:r>
              <a:rPr lang="en-GB" dirty="0"/>
              <a:t>. </a:t>
            </a:r>
            <a:r>
              <a:rPr lang="en-GB" dirty="0" err="1"/>
              <a:t>Dodatkowo</a:t>
            </a:r>
            <a:r>
              <a:rPr lang="en-GB" dirty="0"/>
              <a:t> </a:t>
            </a:r>
            <a:r>
              <a:rPr lang="en-GB" dirty="0" err="1"/>
              <a:t>chcemy</a:t>
            </a:r>
            <a:r>
              <a:rPr lang="en-GB" dirty="0"/>
              <a:t> </a:t>
            </a:r>
            <a:r>
              <a:rPr lang="en-GB" dirty="0" err="1"/>
              <a:t>mięć</a:t>
            </a:r>
            <a:r>
              <a:rPr lang="en-GB" dirty="0"/>
              <a:t> </a:t>
            </a:r>
            <a:r>
              <a:rPr lang="en-GB" dirty="0" err="1"/>
              <a:t>możliwość</a:t>
            </a:r>
            <a:r>
              <a:rPr lang="en-GB" dirty="0"/>
              <a:t> </a:t>
            </a:r>
            <a:r>
              <a:rPr lang="en-GB" dirty="0" err="1"/>
              <a:t>zrobienia</a:t>
            </a:r>
            <a:r>
              <a:rPr lang="en-GB" dirty="0"/>
              <a:t> Full Text Search.</a:t>
            </a:r>
          </a:p>
          <a:p>
            <a:pPr marL="0" indent="0">
              <a:buNone/>
            </a:pPr>
            <a:r>
              <a:rPr lang="en-GB" dirty="0" err="1"/>
              <a:t>Użyliśmy</a:t>
            </a:r>
            <a:r>
              <a:rPr lang="en-GB" dirty="0"/>
              <a:t> do </a:t>
            </a:r>
            <a:r>
              <a:rPr lang="en-GB" dirty="0" err="1"/>
              <a:t>tego</a:t>
            </a:r>
            <a:r>
              <a:rPr lang="en-GB" dirty="0"/>
              <a:t> </a:t>
            </a:r>
            <a:r>
              <a:rPr lang="en-GB" dirty="0" err="1"/>
              <a:t>osobnego</a:t>
            </a:r>
            <a:r>
              <a:rPr lang="en-GB" dirty="0"/>
              <a:t> </a:t>
            </a:r>
            <a:r>
              <a:rPr lang="en-GB" dirty="0" err="1"/>
              <a:t>mikroserwisu</a:t>
            </a:r>
            <a:r>
              <a:rPr lang="en-GB" dirty="0"/>
              <a:t> I elastic search</a:t>
            </a:r>
          </a:p>
          <a:p>
            <a:endParaRPr lang="en-GB" dirty="0"/>
          </a:p>
          <a:p>
            <a:endParaRPr lang="en-GB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Użytkownik</a:t>
            </a:r>
            <a:r>
              <a:rPr lang="en-GB" dirty="0"/>
              <a:t> (</a:t>
            </a:r>
            <a:r>
              <a:rPr lang="en-GB" dirty="0" err="1"/>
              <a:t>zarządca</a:t>
            </a:r>
            <a:r>
              <a:rPr lang="en-GB" dirty="0"/>
              <a:t>) </a:t>
            </a:r>
            <a:r>
              <a:rPr lang="en-GB" dirty="0" err="1"/>
              <a:t>dodaje</a:t>
            </a:r>
            <a:r>
              <a:rPr lang="en-GB" dirty="0"/>
              <a:t> </a:t>
            </a:r>
            <a:r>
              <a:rPr lang="en-GB" dirty="0" err="1"/>
              <a:t>gościa</a:t>
            </a:r>
            <a:r>
              <a:rPr lang="en-GB" dirty="0"/>
              <a:t> I p o </a:t>
            </a:r>
            <a:r>
              <a:rPr lang="en-GB" dirty="0" err="1"/>
              <a:t>dodaniu</a:t>
            </a:r>
            <a:r>
              <a:rPr lang="en-GB" dirty="0"/>
              <a:t> jest </a:t>
            </a:r>
            <a:r>
              <a:rPr lang="en-GB" dirty="0" err="1"/>
              <a:t>przeniesiony</a:t>
            </a:r>
            <a:r>
              <a:rPr lang="en-GB" dirty="0"/>
              <a:t> do </a:t>
            </a:r>
            <a:r>
              <a:rPr lang="en-GB" dirty="0" err="1"/>
              <a:t>dashboardu</a:t>
            </a:r>
            <a:r>
              <a:rPr lang="en-GB" dirty="0"/>
              <a:t> </a:t>
            </a:r>
            <a:r>
              <a:rPr lang="en-GB" dirty="0" err="1"/>
              <a:t>gdzie</a:t>
            </a:r>
            <a:r>
              <a:rPr lang="en-GB" dirty="0"/>
              <a:t> </a:t>
            </a:r>
            <a:r>
              <a:rPr lang="en-GB" dirty="0" err="1"/>
              <a:t>powinien</a:t>
            </a:r>
            <a:r>
              <a:rPr lang="en-GB" dirty="0"/>
              <a:t> </a:t>
            </a:r>
            <a:r>
              <a:rPr lang="en-GB" dirty="0" err="1"/>
              <a:t>miećnowododanego</a:t>
            </a:r>
            <a:r>
              <a:rPr lang="en-GB" dirty="0"/>
              <a:t> </a:t>
            </a:r>
            <a:r>
              <a:rPr lang="en-GB" dirty="0" err="1"/>
              <a:t>użytkownika</a:t>
            </a:r>
            <a:r>
              <a:rPr lang="en-GB" dirty="0"/>
              <a:t>. No I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pojawia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problem, </a:t>
            </a:r>
            <a:r>
              <a:rPr lang="en-GB" dirty="0" err="1"/>
              <a:t>bo</a:t>
            </a:r>
            <a:r>
              <a:rPr lang="en-GB" dirty="0"/>
              <a:t> </a:t>
            </a:r>
            <a:r>
              <a:rPr lang="en-GB" dirty="0" err="1"/>
              <a:t>przechodzimy</a:t>
            </a:r>
            <a:r>
              <a:rPr lang="en-GB" dirty="0"/>
              <a:t> do </a:t>
            </a:r>
            <a:r>
              <a:rPr lang="en-GB" dirty="0" err="1"/>
              <a:t>widoku</a:t>
            </a:r>
            <a:r>
              <a:rPr lang="en-GB" dirty="0"/>
              <a:t> I go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widzimy</a:t>
            </a:r>
            <a:r>
              <a:rPr lang="en-GB" dirty="0"/>
              <a:t>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Bo Eventual consistency.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możemy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przed</a:t>
            </a:r>
            <a:r>
              <a:rPr lang="en-GB" dirty="0"/>
              <a:t> </a:t>
            </a:r>
            <a:r>
              <a:rPr lang="en-GB" dirty="0" err="1"/>
              <a:t>tym</a:t>
            </a:r>
            <a:r>
              <a:rPr lang="en-GB" dirty="0"/>
              <a:t> </a:t>
            </a:r>
            <a:r>
              <a:rPr lang="en-GB" dirty="0" err="1"/>
              <a:t>zabezpieczyć</a:t>
            </a:r>
            <a:r>
              <a:rPr lang="en-GB" dirty="0"/>
              <a:t>?</a:t>
            </a:r>
          </a:p>
          <a:p>
            <a:pPr marL="0" indent="0">
              <a:buNone/>
            </a:pP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odpytywać</a:t>
            </a:r>
            <a:r>
              <a:rPr lang="en-GB" dirty="0"/>
              <a:t> w </a:t>
            </a:r>
            <a:r>
              <a:rPr lang="en-GB" dirty="0" err="1"/>
              <a:t>kółko</a:t>
            </a:r>
            <a:r>
              <a:rPr lang="en-GB" dirty="0"/>
              <a:t> </a:t>
            </a:r>
            <a:r>
              <a:rPr lang="en-GB" dirty="0" err="1"/>
              <a:t>aż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pojawi</a:t>
            </a:r>
            <a:r>
              <a:rPr lang="en-GB" dirty="0"/>
              <a:t>, ale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zgubi</a:t>
            </a:r>
            <a:r>
              <a:rPr lang="en-GB" dirty="0"/>
              <a:t>, </a:t>
            </a:r>
            <a:r>
              <a:rPr lang="en-GB" dirty="0" err="1"/>
              <a:t>albo</a:t>
            </a:r>
            <a:r>
              <a:rPr lang="en-GB" dirty="0"/>
              <a:t> </a:t>
            </a:r>
            <a:r>
              <a:rPr lang="en-GB" dirty="0" err="1"/>
              <a:t>będzie</a:t>
            </a:r>
            <a:r>
              <a:rPr lang="en-GB" dirty="0"/>
              <a:t> </a:t>
            </a:r>
            <a:r>
              <a:rPr lang="en-GB" dirty="0" err="1"/>
              <a:t>długo</a:t>
            </a:r>
            <a:r>
              <a:rPr lang="en-GB" dirty="0"/>
              <a:t> </a:t>
            </a:r>
            <a:r>
              <a:rPr lang="en-GB" dirty="0" err="1"/>
              <a:t>szło</a:t>
            </a:r>
            <a:r>
              <a:rPr lang="en-GB" dirty="0"/>
              <a:t> to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będziemy</a:t>
            </a:r>
            <a:r>
              <a:rPr lang="en-GB" dirty="0"/>
              <a:t> </a:t>
            </a:r>
            <a:r>
              <a:rPr lang="en-GB" dirty="0" err="1"/>
              <a:t>czekać</a:t>
            </a:r>
            <a:r>
              <a:rPr lang="en-GB" dirty="0"/>
              <a:t> w </a:t>
            </a:r>
            <a:r>
              <a:rPr lang="en-GB" dirty="0" err="1"/>
              <a:t>nieskończoność</a:t>
            </a:r>
            <a:r>
              <a:rPr lang="en-GB" dirty="0"/>
              <a:t>. </a:t>
            </a:r>
          </a:p>
          <a:p>
            <a:pPr marL="0" indent="0">
              <a:buNone/>
            </a:pPr>
            <a:r>
              <a:rPr lang="en-GB" dirty="0" err="1"/>
              <a:t>Grozi</a:t>
            </a:r>
            <a:r>
              <a:rPr lang="en-GB" dirty="0"/>
              <a:t> to </a:t>
            </a:r>
            <a:r>
              <a:rPr lang="en-GB" dirty="0" err="1"/>
              <a:t>też</a:t>
            </a:r>
            <a:r>
              <a:rPr lang="en-GB" dirty="0"/>
              <a:t> </a:t>
            </a:r>
            <a:r>
              <a:rPr lang="en-GB" dirty="0" err="1"/>
              <a:t>ddosem</a:t>
            </a:r>
            <a:r>
              <a:rPr lang="en-GB" dirty="0"/>
              <a:t>,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będziemy</a:t>
            </a:r>
            <a:r>
              <a:rPr lang="en-GB" dirty="0"/>
              <a:t> </a:t>
            </a:r>
            <a:r>
              <a:rPr lang="en-GB" dirty="0" err="1"/>
              <a:t>mieć</a:t>
            </a:r>
            <a:r>
              <a:rPr lang="en-GB" dirty="0"/>
              <a:t> </a:t>
            </a:r>
            <a:r>
              <a:rPr lang="en-GB" dirty="0" err="1"/>
              <a:t>wielu</a:t>
            </a:r>
            <a:r>
              <a:rPr lang="en-GB" dirty="0"/>
              <a:t> </a:t>
            </a:r>
            <a:r>
              <a:rPr lang="en-GB" dirty="0" err="1"/>
              <a:t>użytkowników</a:t>
            </a:r>
            <a:r>
              <a:rPr lang="en-GB" dirty="0"/>
              <a:t> </a:t>
            </a:r>
            <a:r>
              <a:rPr lang="en-GB" dirty="0" err="1"/>
              <a:t>odpytujących</a:t>
            </a:r>
            <a:r>
              <a:rPr lang="en-GB" dirty="0"/>
              <a:t> w </a:t>
            </a:r>
            <a:r>
              <a:rPr lang="en-GB" dirty="0" err="1"/>
              <a:t>kółko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Web </a:t>
            </a:r>
            <a:r>
              <a:rPr lang="en-GB" dirty="0" err="1"/>
              <a:t>sockety</a:t>
            </a:r>
            <a:r>
              <a:rPr lang="en-GB" dirty="0"/>
              <a:t> </a:t>
            </a:r>
            <a:r>
              <a:rPr lang="en-GB" dirty="0" err="1"/>
              <a:t>powiadomienia</a:t>
            </a:r>
            <a:r>
              <a:rPr lang="en-GB" dirty="0"/>
              <a:t> </a:t>
            </a:r>
            <a:r>
              <a:rPr lang="en-GB" dirty="0" err="1"/>
              <a:t>serwer</a:t>
            </a:r>
            <a:r>
              <a:rPr lang="en-GB" dirty="0"/>
              <a:t> == </a:t>
            </a:r>
            <a:r>
              <a:rPr lang="en-GB" dirty="0" err="1"/>
              <a:t>klient</a:t>
            </a:r>
            <a:br>
              <a:rPr lang="en-GB" dirty="0"/>
            </a:br>
            <a:br>
              <a:rPr lang="en-GB" dirty="0"/>
            </a:br>
            <a:r>
              <a:rPr lang="en-GB" dirty="0" err="1"/>
              <a:t>Wspomnieć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może</a:t>
            </a:r>
            <a:r>
              <a:rPr lang="en-GB" dirty="0"/>
              <a:t> </a:t>
            </a:r>
            <a:r>
              <a:rPr lang="en-GB" dirty="0" err="1"/>
              <a:t>szybciej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procesować</a:t>
            </a:r>
            <a:r>
              <a:rPr lang="en-GB" dirty="0"/>
              <a:t> </a:t>
            </a:r>
            <a:r>
              <a:rPr lang="en-GB" dirty="0" err="1"/>
              <a:t>niż</a:t>
            </a:r>
            <a:r>
              <a:rPr lang="en-GB" dirty="0"/>
              <a:t> </a:t>
            </a:r>
            <a:r>
              <a:rPr lang="en-GB" dirty="0" err="1"/>
              <a:t>odczyt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Sprawdzić</a:t>
            </a:r>
            <a:r>
              <a:rPr lang="en-GB" dirty="0"/>
              <a:t> </a:t>
            </a:r>
            <a:r>
              <a:rPr lang="en-GB" dirty="0" err="1"/>
              <a:t>gwarancję</a:t>
            </a:r>
            <a:r>
              <a:rPr lang="en-GB" dirty="0"/>
              <a:t> </a:t>
            </a:r>
            <a:r>
              <a:rPr lang="en-GB" dirty="0" err="1"/>
              <a:t>odczytu</a:t>
            </a:r>
            <a:r>
              <a:rPr lang="en-GB" dirty="0"/>
              <a:t> </a:t>
            </a:r>
            <a:r>
              <a:rPr lang="en-GB" dirty="0" err="1"/>
              <a:t>Elastica</a:t>
            </a:r>
            <a:r>
              <a:rPr lang="en-GB" dirty="0"/>
              <a:t>, </a:t>
            </a:r>
            <a:r>
              <a:rPr lang="en-GB" dirty="0" err="1"/>
              <a:t>znaleźć</a:t>
            </a:r>
            <a:r>
              <a:rPr lang="en-GB" dirty="0"/>
              <a:t> </a:t>
            </a:r>
            <a:r>
              <a:rPr lang="en-GB" dirty="0" err="1"/>
              <a:t>taką</a:t>
            </a:r>
            <a:r>
              <a:rPr lang="en-GB" dirty="0"/>
              <a:t> </a:t>
            </a:r>
            <a:r>
              <a:rPr lang="en-GB" dirty="0" err="1"/>
              <a:t>bazę</a:t>
            </a:r>
            <a:r>
              <a:rPr lang="en-GB" dirty="0"/>
              <a:t> co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daje</a:t>
            </a:r>
            <a:r>
              <a:rPr lang="en-GB" dirty="0"/>
              <a:t> </a:t>
            </a:r>
            <a:r>
              <a:rPr lang="en-GB" dirty="0" err="1"/>
              <a:t>gwarancji</a:t>
            </a:r>
            <a:r>
              <a:rPr lang="en-GB" dirty="0"/>
              <a:t> Causal Reads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dirty="0" err="1"/>
              <a:t>Teraz</a:t>
            </a:r>
            <a:r>
              <a:rPr lang="en-GB" dirty="0"/>
              <a:t> </a:t>
            </a:r>
            <a:r>
              <a:rPr lang="en-GB" dirty="0" err="1"/>
              <a:t>dodajemy</a:t>
            </a:r>
            <a:r>
              <a:rPr lang="en-GB" dirty="0"/>
              <a:t> </a:t>
            </a:r>
            <a:r>
              <a:rPr lang="en-GB" dirty="0" err="1"/>
              <a:t>rezerwację</a:t>
            </a:r>
            <a:r>
              <a:rPr lang="en-GB" dirty="0"/>
              <a:t> I </a:t>
            </a:r>
            <a:r>
              <a:rPr lang="en-GB" dirty="0" err="1"/>
              <a:t>dodajemy</a:t>
            </a:r>
            <a:r>
              <a:rPr lang="en-GB" dirty="0"/>
              <a:t> </a:t>
            </a:r>
            <a:r>
              <a:rPr lang="en-GB" dirty="0" err="1"/>
              <a:t>ja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konkretnego</a:t>
            </a:r>
            <a:r>
              <a:rPr lang="en-GB" dirty="0"/>
              <a:t> </a:t>
            </a:r>
            <a:r>
              <a:rPr lang="en-GB" dirty="0" err="1"/>
              <a:t>gościa</a:t>
            </a:r>
            <a:r>
              <a:rPr lang="en-GB" dirty="0"/>
              <a:t>, </a:t>
            </a:r>
            <a:r>
              <a:rPr lang="en-GB" dirty="0" err="1"/>
              <a:t>wpisujemy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, bum </a:t>
            </a:r>
            <a:r>
              <a:rPr lang="en-GB" dirty="0" err="1"/>
              <a:t>wysyłamy</a:t>
            </a:r>
            <a:r>
              <a:rPr lang="en-GB" dirty="0"/>
              <a:t> </a:t>
            </a:r>
            <a:r>
              <a:rPr lang="en-GB" dirty="0" err="1"/>
              <a:t>utwórz</a:t>
            </a:r>
            <a:r>
              <a:rPr lang="en-GB" dirty="0"/>
              <a:t> z profile id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09238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Bo Eventual consistency.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możemy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przed</a:t>
            </a:r>
            <a:r>
              <a:rPr lang="en-GB" dirty="0"/>
              <a:t> </a:t>
            </a:r>
            <a:r>
              <a:rPr lang="en-GB" dirty="0" err="1"/>
              <a:t>tym</a:t>
            </a:r>
            <a:r>
              <a:rPr lang="en-GB" dirty="0"/>
              <a:t> </a:t>
            </a:r>
            <a:r>
              <a:rPr lang="en-GB" dirty="0" err="1"/>
              <a:t>zabezpieczyć</a:t>
            </a:r>
            <a:r>
              <a:rPr lang="en-GB" dirty="0"/>
              <a:t>?</a:t>
            </a:r>
          </a:p>
          <a:p>
            <a:pPr marL="0" indent="0">
              <a:buNone/>
            </a:pP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odpytywać</a:t>
            </a:r>
            <a:r>
              <a:rPr lang="en-GB" dirty="0"/>
              <a:t> w </a:t>
            </a:r>
            <a:r>
              <a:rPr lang="en-GB" dirty="0" err="1"/>
              <a:t>kółko</a:t>
            </a:r>
            <a:r>
              <a:rPr lang="en-GB" dirty="0"/>
              <a:t> </a:t>
            </a:r>
            <a:r>
              <a:rPr lang="en-GB" dirty="0" err="1"/>
              <a:t>aż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pojawi</a:t>
            </a:r>
            <a:r>
              <a:rPr lang="en-GB" dirty="0"/>
              <a:t>, ale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zgubi</a:t>
            </a:r>
            <a:r>
              <a:rPr lang="en-GB" dirty="0"/>
              <a:t>, </a:t>
            </a:r>
            <a:r>
              <a:rPr lang="en-GB" dirty="0" err="1"/>
              <a:t>albo</a:t>
            </a:r>
            <a:r>
              <a:rPr lang="en-GB" dirty="0"/>
              <a:t> </a:t>
            </a:r>
            <a:r>
              <a:rPr lang="en-GB" dirty="0" err="1"/>
              <a:t>będzie</a:t>
            </a:r>
            <a:r>
              <a:rPr lang="en-GB" dirty="0"/>
              <a:t> </a:t>
            </a:r>
            <a:r>
              <a:rPr lang="en-GB" dirty="0" err="1"/>
              <a:t>długo</a:t>
            </a:r>
            <a:r>
              <a:rPr lang="en-GB" dirty="0"/>
              <a:t> </a:t>
            </a:r>
            <a:r>
              <a:rPr lang="en-GB" dirty="0" err="1"/>
              <a:t>szło</a:t>
            </a:r>
            <a:r>
              <a:rPr lang="en-GB" dirty="0"/>
              <a:t> to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będziemy</a:t>
            </a:r>
            <a:r>
              <a:rPr lang="en-GB" dirty="0"/>
              <a:t> </a:t>
            </a:r>
            <a:r>
              <a:rPr lang="en-GB" dirty="0" err="1"/>
              <a:t>czekać</a:t>
            </a:r>
            <a:r>
              <a:rPr lang="en-GB" dirty="0"/>
              <a:t> w </a:t>
            </a:r>
            <a:r>
              <a:rPr lang="en-GB" dirty="0" err="1"/>
              <a:t>nieskończoność</a:t>
            </a:r>
            <a:r>
              <a:rPr lang="en-GB" dirty="0"/>
              <a:t>. </a:t>
            </a:r>
          </a:p>
          <a:p>
            <a:pPr marL="0" indent="0">
              <a:buNone/>
            </a:pPr>
            <a:r>
              <a:rPr lang="en-GB" dirty="0" err="1"/>
              <a:t>Grozi</a:t>
            </a:r>
            <a:r>
              <a:rPr lang="en-GB" dirty="0"/>
              <a:t> to </a:t>
            </a:r>
            <a:r>
              <a:rPr lang="en-GB" dirty="0" err="1"/>
              <a:t>też</a:t>
            </a:r>
            <a:r>
              <a:rPr lang="en-GB" dirty="0"/>
              <a:t> </a:t>
            </a:r>
            <a:r>
              <a:rPr lang="en-GB" dirty="0" err="1"/>
              <a:t>ddosem</a:t>
            </a:r>
            <a:r>
              <a:rPr lang="en-GB" dirty="0"/>
              <a:t>,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będziemy</a:t>
            </a:r>
            <a:r>
              <a:rPr lang="en-GB" dirty="0"/>
              <a:t> </a:t>
            </a:r>
            <a:r>
              <a:rPr lang="en-GB" dirty="0" err="1"/>
              <a:t>mieć</a:t>
            </a:r>
            <a:r>
              <a:rPr lang="en-GB" dirty="0"/>
              <a:t> </a:t>
            </a:r>
            <a:r>
              <a:rPr lang="en-GB" dirty="0" err="1"/>
              <a:t>wielu</a:t>
            </a:r>
            <a:r>
              <a:rPr lang="en-GB" dirty="0"/>
              <a:t> </a:t>
            </a:r>
            <a:r>
              <a:rPr lang="en-GB" dirty="0" err="1"/>
              <a:t>użytkowników</a:t>
            </a:r>
            <a:r>
              <a:rPr lang="en-GB" dirty="0"/>
              <a:t> </a:t>
            </a:r>
            <a:r>
              <a:rPr lang="en-GB" dirty="0" err="1"/>
              <a:t>odpytujących</a:t>
            </a:r>
            <a:r>
              <a:rPr lang="en-GB" dirty="0"/>
              <a:t> w </a:t>
            </a:r>
            <a:r>
              <a:rPr lang="en-GB" dirty="0" err="1"/>
              <a:t>kółko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Web </a:t>
            </a:r>
            <a:r>
              <a:rPr lang="en-GB" dirty="0" err="1"/>
              <a:t>sockety</a:t>
            </a:r>
            <a:r>
              <a:rPr lang="en-GB" dirty="0"/>
              <a:t> </a:t>
            </a:r>
            <a:r>
              <a:rPr lang="en-GB" dirty="0" err="1"/>
              <a:t>powiadomienia</a:t>
            </a:r>
            <a:r>
              <a:rPr lang="en-GB" dirty="0"/>
              <a:t> </a:t>
            </a:r>
            <a:r>
              <a:rPr lang="en-GB" dirty="0" err="1"/>
              <a:t>serwer</a:t>
            </a:r>
            <a:r>
              <a:rPr lang="en-GB" dirty="0"/>
              <a:t> == </a:t>
            </a:r>
            <a:r>
              <a:rPr lang="en-GB" dirty="0" err="1"/>
              <a:t>klient</a:t>
            </a:r>
            <a:br>
              <a:rPr lang="en-GB" dirty="0"/>
            </a:br>
            <a:br>
              <a:rPr lang="en-GB" dirty="0"/>
            </a:br>
            <a:r>
              <a:rPr lang="en-GB" dirty="0" err="1"/>
              <a:t>Wspomnieć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może</a:t>
            </a:r>
            <a:r>
              <a:rPr lang="en-GB" dirty="0"/>
              <a:t> </a:t>
            </a:r>
            <a:r>
              <a:rPr lang="en-GB" dirty="0" err="1"/>
              <a:t>szybciej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procesować</a:t>
            </a:r>
            <a:r>
              <a:rPr lang="en-GB" dirty="0"/>
              <a:t> </a:t>
            </a:r>
            <a:r>
              <a:rPr lang="en-GB" dirty="0" err="1"/>
              <a:t>niż</a:t>
            </a:r>
            <a:r>
              <a:rPr lang="en-GB" dirty="0"/>
              <a:t> </a:t>
            </a:r>
            <a:r>
              <a:rPr lang="en-GB" dirty="0" err="1"/>
              <a:t>odczyt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Sprawdzić</a:t>
            </a:r>
            <a:r>
              <a:rPr lang="en-GB" dirty="0"/>
              <a:t> </a:t>
            </a:r>
            <a:r>
              <a:rPr lang="en-GB" dirty="0" err="1"/>
              <a:t>gwarancję</a:t>
            </a:r>
            <a:r>
              <a:rPr lang="en-GB" dirty="0"/>
              <a:t> </a:t>
            </a:r>
            <a:r>
              <a:rPr lang="en-GB" dirty="0" err="1"/>
              <a:t>odczytu</a:t>
            </a:r>
            <a:r>
              <a:rPr lang="en-GB" dirty="0"/>
              <a:t> </a:t>
            </a:r>
            <a:r>
              <a:rPr lang="en-GB" dirty="0" err="1"/>
              <a:t>Elastica</a:t>
            </a:r>
            <a:r>
              <a:rPr lang="en-GB" dirty="0"/>
              <a:t>, </a:t>
            </a:r>
            <a:r>
              <a:rPr lang="en-GB" dirty="0" err="1"/>
              <a:t>znaleźć</a:t>
            </a:r>
            <a:r>
              <a:rPr lang="en-GB" dirty="0"/>
              <a:t> </a:t>
            </a:r>
            <a:r>
              <a:rPr lang="en-GB" dirty="0" err="1"/>
              <a:t>taką</a:t>
            </a:r>
            <a:r>
              <a:rPr lang="en-GB" dirty="0"/>
              <a:t> </a:t>
            </a:r>
            <a:r>
              <a:rPr lang="en-GB" dirty="0" err="1"/>
              <a:t>bazę</a:t>
            </a:r>
            <a:r>
              <a:rPr lang="en-GB" dirty="0"/>
              <a:t> co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daje</a:t>
            </a:r>
            <a:r>
              <a:rPr lang="en-GB" dirty="0"/>
              <a:t> </a:t>
            </a:r>
            <a:r>
              <a:rPr lang="en-GB" dirty="0" err="1"/>
              <a:t>gwarancji</a:t>
            </a:r>
            <a:r>
              <a:rPr lang="en-GB" dirty="0"/>
              <a:t> Causal Reads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dirty="0" err="1"/>
              <a:t>Teraz</a:t>
            </a:r>
            <a:r>
              <a:rPr lang="en-GB" dirty="0"/>
              <a:t> </a:t>
            </a:r>
            <a:r>
              <a:rPr lang="en-GB" dirty="0" err="1"/>
              <a:t>dodajemy</a:t>
            </a:r>
            <a:r>
              <a:rPr lang="en-GB" dirty="0"/>
              <a:t> </a:t>
            </a:r>
            <a:r>
              <a:rPr lang="en-GB" dirty="0" err="1"/>
              <a:t>rezerwację</a:t>
            </a:r>
            <a:r>
              <a:rPr lang="en-GB" dirty="0"/>
              <a:t> I </a:t>
            </a:r>
            <a:r>
              <a:rPr lang="en-GB" dirty="0" err="1"/>
              <a:t>dodajemy</a:t>
            </a:r>
            <a:r>
              <a:rPr lang="en-GB" dirty="0"/>
              <a:t> </a:t>
            </a:r>
            <a:r>
              <a:rPr lang="en-GB" dirty="0" err="1"/>
              <a:t>ja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konkretnego</a:t>
            </a:r>
            <a:r>
              <a:rPr lang="en-GB" dirty="0"/>
              <a:t> </a:t>
            </a:r>
            <a:r>
              <a:rPr lang="en-GB" dirty="0" err="1"/>
              <a:t>gościa</a:t>
            </a:r>
            <a:r>
              <a:rPr lang="en-GB" dirty="0"/>
              <a:t>, </a:t>
            </a:r>
            <a:r>
              <a:rPr lang="en-GB" dirty="0" err="1"/>
              <a:t>wpisujemy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, bum </a:t>
            </a:r>
            <a:r>
              <a:rPr lang="en-GB" dirty="0" err="1"/>
              <a:t>wysyłamy</a:t>
            </a:r>
            <a:r>
              <a:rPr lang="en-GB" dirty="0"/>
              <a:t> </a:t>
            </a:r>
            <a:r>
              <a:rPr lang="en-GB" dirty="0" err="1"/>
              <a:t>utwórz</a:t>
            </a:r>
            <a:r>
              <a:rPr lang="en-GB" dirty="0"/>
              <a:t> z profile id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9747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Bo Eventual consistency.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możemy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przed</a:t>
            </a:r>
            <a:r>
              <a:rPr lang="en-GB" dirty="0"/>
              <a:t> </a:t>
            </a:r>
            <a:r>
              <a:rPr lang="en-GB" dirty="0" err="1"/>
              <a:t>tym</a:t>
            </a:r>
            <a:r>
              <a:rPr lang="en-GB" dirty="0"/>
              <a:t> </a:t>
            </a:r>
            <a:r>
              <a:rPr lang="en-GB" dirty="0" err="1"/>
              <a:t>zabezpieczyć</a:t>
            </a:r>
            <a:r>
              <a:rPr lang="en-GB" dirty="0"/>
              <a:t>?</a:t>
            </a:r>
          </a:p>
          <a:p>
            <a:pPr marL="0" indent="0">
              <a:buNone/>
            </a:pP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odpytywać</a:t>
            </a:r>
            <a:r>
              <a:rPr lang="en-GB" dirty="0"/>
              <a:t> w </a:t>
            </a:r>
            <a:r>
              <a:rPr lang="en-GB" dirty="0" err="1"/>
              <a:t>kółko</a:t>
            </a:r>
            <a:r>
              <a:rPr lang="en-GB" dirty="0"/>
              <a:t> </a:t>
            </a:r>
            <a:r>
              <a:rPr lang="en-GB" dirty="0" err="1"/>
              <a:t>aż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pojawi</a:t>
            </a:r>
            <a:r>
              <a:rPr lang="en-GB" dirty="0"/>
              <a:t>, ale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zgubi</a:t>
            </a:r>
            <a:r>
              <a:rPr lang="en-GB" dirty="0"/>
              <a:t>, </a:t>
            </a:r>
            <a:r>
              <a:rPr lang="en-GB" dirty="0" err="1"/>
              <a:t>albo</a:t>
            </a:r>
            <a:r>
              <a:rPr lang="en-GB" dirty="0"/>
              <a:t> </a:t>
            </a:r>
            <a:r>
              <a:rPr lang="en-GB" dirty="0" err="1"/>
              <a:t>będzie</a:t>
            </a:r>
            <a:r>
              <a:rPr lang="en-GB" dirty="0"/>
              <a:t> </a:t>
            </a:r>
            <a:r>
              <a:rPr lang="en-GB" dirty="0" err="1"/>
              <a:t>długo</a:t>
            </a:r>
            <a:r>
              <a:rPr lang="en-GB" dirty="0"/>
              <a:t> </a:t>
            </a:r>
            <a:r>
              <a:rPr lang="en-GB" dirty="0" err="1"/>
              <a:t>szło</a:t>
            </a:r>
            <a:r>
              <a:rPr lang="en-GB" dirty="0"/>
              <a:t> to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będziemy</a:t>
            </a:r>
            <a:r>
              <a:rPr lang="en-GB" dirty="0"/>
              <a:t> </a:t>
            </a:r>
            <a:r>
              <a:rPr lang="en-GB" dirty="0" err="1"/>
              <a:t>czekać</a:t>
            </a:r>
            <a:r>
              <a:rPr lang="en-GB" dirty="0"/>
              <a:t> w </a:t>
            </a:r>
            <a:r>
              <a:rPr lang="en-GB" dirty="0" err="1"/>
              <a:t>nieskończoność</a:t>
            </a:r>
            <a:r>
              <a:rPr lang="en-GB" dirty="0"/>
              <a:t>. </a:t>
            </a:r>
          </a:p>
          <a:p>
            <a:pPr marL="0" indent="0">
              <a:buNone/>
            </a:pPr>
            <a:r>
              <a:rPr lang="en-GB" dirty="0" err="1"/>
              <a:t>Grozi</a:t>
            </a:r>
            <a:r>
              <a:rPr lang="en-GB" dirty="0"/>
              <a:t> to </a:t>
            </a:r>
            <a:r>
              <a:rPr lang="en-GB" dirty="0" err="1"/>
              <a:t>też</a:t>
            </a:r>
            <a:r>
              <a:rPr lang="en-GB" dirty="0"/>
              <a:t> </a:t>
            </a:r>
            <a:r>
              <a:rPr lang="en-GB" dirty="0" err="1"/>
              <a:t>ddosem</a:t>
            </a:r>
            <a:r>
              <a:rPr lang="en-GB" dirty="0"/>
              <a:t>,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będziemy</a:t>
            </a:r>
            <a:r>
              <a:rPr lang="en-GB" dirty="0"/>
              <a:t> </a:t>
            </a:r>
            <a:r>
              <a:rPr lang="en-GB" dirty="0" err="1"/>
              <a:t>mieć</a:t>
            </a:r>
            <a:r>
              <a:rPr lang="en-GB" dirty="0"/>
              <a:t> </a:t>
            </a:r>
            <a:r>
              <a:rPr lang="en-GB" dirty="0" err="1"/>
              <a:t>wielu</a:t>
            </a:r>
            <a:r>
              <a:rPr lang="en-GB" dirty="0"/>
              <a:t> </a:t>
            </a:r>
            <a:r>
              <a:rPr lang="en-GB" dirty="0" err="1"/>
              <a:t>użytkowników</a:t>
            </a:r>
            <a:r>
              <a:rPr lang="en-GB" dirty="0"/>
              <a:t> </a:t>
            </a:r>
            <a:r>
              <a:rPr lang="en-GB" dirty="0" err="1"/>
              <a:t>odpytujących</a:t>
            </a:r>
            <a:r>
              <a:rPr lang="en-GB" dirty="0"/>
              <a:t> w </a:t>
            </a:r>
            <a:r>
              <a:rPr lang="en-GB" dirty="0" err="1"/>
              <a:t>kółko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Web </a:t>
            </a:r>
            <a:r>
              <a:rPr lang="en-GB" dirty="0" err="1"/>
              <a:t>sockety</a:t>
            </a:r>
            <a:r>
              <a:rPr lang="en-GB" dirty="0"/>
              <a:t> </a:t>
            </a:r>
            <a:r>
              <a:rPr lang="en-GB" dirty="0" err="1"/>
              <a:t>powiadomienia</a:t>
            </a:r>
            <a:r>
              <a:rPr lang="en-GB" dirty="0"/>
              <a:t> </a:t>
            </a:r>
            <a:r>
              <a:rPr lang="en-GB" dirty="0" err="1"/>
              <a:t>serwer</a:t>
            </a:r>
            <a:r>
              <a:rPr lang="en-GB" dirty="0"/>
              <a:t> == </a:t>
            </a:r>
            <a:r>
              <a:rPr lang="en-GB" dirty="0" err="1"/>
              <a:t>klient</a:t>
            </a:r>
            <a:br>
              <a:rPr lang="en-GB" dirty="0"/>
            </a:br>
            <a:br>
              <a:rPr lang="en-GB" dirty="0"/>
            </a:br>
            <a:r>
              <a:rPr lang="en-GB" dirty="0" err="1"/>
              <a:t>Wspomnieć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może</a:t>
            </a:r>
            <a:r>
              <a:rPr lang="en-GB" dirty="0"/>
              <a:t> </a:t>
            </a:r>
            <a:r>
              <a:rPr lang="en-GB" dirty="0" err="1"/>
              <a:t>szybciej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procesować</a:t>
            </a:r>
            <a:r>
              <a:rPr lang="en-GB" dirty="0"/>
              <a:t> </a:t>
            </a:r>
            <a:r>
              <a:rPr lang="en-GB" dirty="0" err="1"/>
              <a:t>niż</a:t>
            </a:r>
            <a:r>
              <a:rPr lang="en-GB" dirty="0"/>
              <a:t> </a:t>
            </a:r>
            <a:r>
              <a:rPr lang="en-GB" dirty="0" err="1"/>
              <a:t>odczyt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Sprawdzić</a:t>
            </a:r>
            <a:r>
              <a:rPr lang="en-GB" dirty="0"/>
              <a:t> </a:t>
            </a:r>
            <a:r>
              <a:rPr lang="en-GB" dirty="0" err="1"/>
              <a:t>gwarancję</a:t>
            </a:r>
            <a:r>
              <a:rPr lang="en-GB" dirty="0"/>
              <a:t> </a:t>
            </a:r>
            <a:r>
              <a:rPr lang="en-GB" dirty="0" err="1"/>
              <a:t>odczytu</a:t>
            </a:r>
            <a:r>
              <a:rPr lang="en-GB" dirty="0"/>
              <a:t> </a:t>
            </a:r>
            <a:r>
              <a:rPr lang="en-GB" dirty="0" err="1"/>
              <a:t>Elastica</a:t>
            </a:r>
            <a:r>
              <a:rPr lang="en-GB" dirty="0"/>
              <a:t>, </a:t>
            </a:r>
            <a:r>
              <a:rPr lang="en-GB" dirty="0" err="1"/>
              <a:t>znaleźć</a:t>
            </a:r>
            <a:r>
              <a:rPr lang="en-GB" dirty="0"/>
              <a:t> </a:t>
            </a:r>
            <a:r>
              <a:rPr lang="en-GB" dirty="0" err="1"/>
              <a:t>taką</a:t>
            </a:r>
            <a:r>
              <a:rPr lang="en-GB" dirty="0"/>
              <a:t> </a:t>
            </a:r>
            <a:r>
              <a:rPr lang="en-GB" dirty="0" err="1"/>
              <a:t>bazę</a:t>
            </a:r>
            <a:r>
              <a:rPr lang="en-GB" dirty="0"/>
              <a:t> co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daje</a:t>
            </a:r>
            <a:r>
              <a:rPr lang="en-GB" dirty="0"/>
              <a:t> </a:t>
            </a:r>
            <a:r>
              <a:rPr lang="en-GB" dirty="0" err="1"/>
              <a:t>gwarancji</a:t>
            </a:r>
            <a:r>
              <a:rPr lang="en-GB" dirty="0"/>
              <a:t> Causal Reads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dirty="0" err="1"/>
              <a:t>Teraz</a:t>
            </a:r>
            <a:r>
              <a:rPr lang="en-GB" dirty="0"/>
              <a:t> </a:t>
            </a:r>
            <a:r>
              <a:rPr lang="en-GB" dirty="0" err="1"/>
              <a:t>dodajemy</a:t>
            </a:r>
            <a:r>
              <a:rPr lang="en-GB" dirty="0"/>
              <a:t> </a:t>
            </a:r>
            <a:r>
              <a:rPr lang="en-GB" dirty="0" err="1"/>
              <a:t>rezerwację</a:t>
            </a:r>
            <a:r>
              <a:rPr lang="en-GB" dirty="0"/>
              <a:t> I </a:t>
            </a:r>
            <a:r>
              <a:rPr lang="en-GB" dirty="0" err="1"/>
              <a:t>dodajemy</a:t>
            </a:r>
            <a:r>
              <a:rPr lang="en-GB" dirty="0"/>
              <a:t> </a:t>
            </a:r>
            <a:r>
              <a:rPr lang="en-GB" dirty="0" err="1"/>
              <a:t>ja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konkretnego</a:t>
            </a:r>
            <a:r>
              <a:rPr lang="en-GB" dirty="0"/>
              <a:t> </a:t>
            </a:r>
            <a:r>
              <a:rPr lang="en-GB" dirty="0" err="1"/>
              <a:t>gościa</a:t>
            </a:r>
            <a:r>
              <a:rPr lang="en-GB" dirty="0"/>
              <a:t>, </a:t>
            </a:r>
            <a:r>
              <a:rPr lang="en-GB" dirty="0" err="1"/>
              <a:t>wpisujemy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, bum </a:t>
            </a:r>
            <a:r>
              <a:rPr lang="en-GB" dirty="0" err="1"/>
              <a:t>wysyłamy</a:t>
            </a:r>
            <a:r>
              <a:rPr lang="en-GB" dirty="0"/>
              <a:t> </a:t>
            </a:r>
            <a:r>
              <a:rPr lang="en-GB" dirty="0" err="1"/>
              <a:t>utwórz</a:t>
            </a:r>
            <a:r>
              <a:rPr lang="en-GB" dirty="0"/>
              <a:t> z profile id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4077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Bo Eventual consistency.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możemy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przed</a:t>
            </a:r>
            <a:r>
              <a:rPr lang="en-GB" dirty="0"/>
              <a:t> </a:t>
            </a:r>
            <a:r>
              <a:rPr lang="en-GB" dirty="0" err="1"/>
              <a:t>tym</a:t>
            </a:r>
            <a:r>
              <a:rPr lang="en-GB" dirty="0"/>
              <a:t> </a:t>
            </a:r>
            <a:r>
              <a:rPr lang="en-GB" dirty="0" err="1"/>
              <a:t>zabezpieczyć</a:t>
            </a:r>
            <a:r>
              <a:rPr lang="en-GB" dirty="0"/>
              <a:t>?</a:t>
            </a:r>
          </a:p>
          <a:p>
            <a:pPr marL="0" indent="0">
              <a:buNone/>
            </a:pP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odpytywać</a:t>
            </a:r>
            <a:r>
              <a:rPr lang="en-GB" dirty="0"/>
              <a:t> w </a:t>
            </a:r>
            <a:r>
              <a:rPr lang="en-GB" dirty="0" err="1"/>
              <a:t>kółko</a:t>
            </a:r>
            <a:r>
              <a:rPr lang="en-GB" dirty="0"/>
              <a:t> </a:t>
            </a:r>
            <a:r>
              <a:rPr lang="en-GB" dirty="0" err="1"/>
              <a:t>aż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pojawi</a:t>
            </a:r>
            <a:r>
              <a:rPr lang="en-GB" dirty="0"/>
              <a:t>, ale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zgubi</a:t>
            </a:r>
            <a:r>
              <a:rPr lang="en-GB" dirty="0"/>
              <a:t>, </a:t>
            </a:r>
            <a:r>
              <a:rPr lang="en-GB" dirty="0" err="1"/>
              <a:t>albo</a:t>
            </a:r>
            <a:r>
              <a:rPr lang="en-GB" dirty="0"/>
              <a:t> </a:t>
            </a:r>
            <a:r>
              <a:rPr lang="en-GB" dirty="0" err="1"/>
              <a:t>będzie</a:t>
            </a:r>
            <a:r>
              <a:rPr lang="en-GB" dirty="0"/>
              <a:t> </a:t>
            </a:r>
            <a:r>
              <a:rPr lang="en-GB" dirty="0" err="1"/>
              <a:t>długo</a:t>
            </a:r>
            <a:r>
              <a:rPr lang="en-GB" dirty="0"/>
              <a:t> </a:t>
            </a:r>
            <a:r>
              <a:rPr lang="en-GB" dirty="0" err="1"/>
              <a:t>szło</a:t>
            </a:r>
            <a:r>
              <a:rPr lang="en-GB" dirty="0"/>
              <a:t> to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będziemy</a:t>
            </a:r>
            <a:r>
              <a:rPr lang="en-GB" dirty="0"/>
              <a:t> </a:t>
            </a:r>
            <a:r>
              <a:rPr lang="en-GB" dirty="0" err="1"/>
              <a:t>czekać</a:t>
            </a:r>
            <a:r>
              <a:rPr lang="en-GB" dirty="0"/>
              <a:t> w </a:t>
            </a:r>
            <a:r>
              <a:rPr lang="en-GB" dirty="0" err="1"/>
              <a:t>nieskończoność</a:t>
            </a:r>
            <a:r>
              <a:rPr lang="en-GB" dirty="0"/>
              <a:t>. </a:t>
            </a:r>
          </a:p>
          <a:p>
            <a:pPr marL="0" indent="0">
              <a:buNone/>
            </a:pPr>
            <a:r>
              <a:rPr lang="en-GB" dirty="0" err="1"/>
              <a:t>Grozi</a:t>
            </a:r>
            <a:r>
              <a:rPr lang="en-GB" dirty="0"/>
              <a:t> to </a:t>
            </a:r>
            <a:r>
              <a:rPr lang="en-GB" dirty="0" err="1"/>
              <a:t>też</a:t>
            </a:r>
            <a:r>
              <a:rPr lang="en-GB" dirty="0"/>
              <a:t> </a:t>
            </a:r>
            <a:r>
              <a:rPr lang="en-GB" dirty="0" err="1"/>
              <a:t>ddosem</a:t>
            </a:r>
            <a:r>
              <a:rPr lang="en-GB" dirty="0"/>
              <a:t>,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będziemy</a:t>
            </a:r>
            <a:r>
              <a:rPr lang="en-GB" dirty="0"/>
              <a:t> </a:t>
            </a:r>
            <a:r>
              <a:rPr lang="en-GB" dirty="0" err="1"/>
              <a:t>mieć</a:t>
            </a:r>
            <a:r>
              <a:rPr lang="en-GB" dirty="0"/>
              <a:t> </a:t>
            </a:r>
            <a:r>
              <a:rPr lang="en-GB" dirty="0" err="1"/>
              <a:t>wielu</a:t>
            </a:r>
            <a:r>
              <a:rPr lang="en-GB" dirty="0"/>
              <a:t> </a:t>
            </a:r>
            <a:r>
              <a:rPr lang="en-GB" dirty="0" err="1"/>
              <a:t>użytkowników</a:t>
            </a:r>
            <a:r>
              <a:rPr lang="en-GB" dirty="0"/>
              <a:t> </a:t>
            </a:r>
            <a:r>
              <a:rPr lang="en-GB" dirty="0" err="1"/>
              <a:t>odpytujących</a:t>
            </a:r>
            <a:r>
              <a:rPr lang="en-GB" dirty="0"/>
              <a:t> w </a:t>
            </a:r>
            <a:r>
              <a:rPr lang="en-GB" dirty="0" err="1"/>
              <a:t>kółko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Web </a:t>
            </a:r>
            <a:r>
              <a:rPr lang="en-GB" dirty="0" err="1"/>
              <a:t>sockety</a:t>
            </a:r>
            <a:r>
              <a:rPr lang="en-GB" dirty="0"/>
              <a:t> </a:t>
            </a:r>
            <a:r>
              <a:rPr lang="en-GB" dirty="0" err="1"/>
              <a:t>powiadomienia</a:t>
            </a:r>
            <a:r>
              <a:rPr lang="en-GB" dirty="0"/>
              <a:t> </a:t>
            </a:r>
            <a:r>
              <a:rPr lang="en-GB" dirty="0" err="1"/>
              <a:t>serwer</a:t>
            </a:r>
            <a:r>
              <a:rPr lang="en-GB" dirty="0"/>
              <a:t> == </a:t>
            </a:r>
            <a:r>
              <a:rPr lang="en-GB" dirty="0" err="1"/>
              <a:t>klient</a:t>
            </a:r>
            <a:br>
              <a:rPr lang="en-GB" dirty="0"/>
            </a:br>
            <a:br>
              <a:rPr lang="en-GB" dirty="0"/>
            </a:br>
            <a:r>
              <a:rPr lang="en-GB" dirty="0" err="1"/>
              <a:t>Wspomnieć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może</a:t>
            </a:r>
            <a:r>
              <a:rPr lang="en-GB" dirty="0"/>
              <a:t> </a:t>
            </a:r>
            <a:r>
              <a:rPr lang="en-GB" dirty="0" err="1"/>
              <a:t>szybciej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procesować</a:t>
            </a:r>
            <a:r>
              <a:rPr lang="en-GB" dirty="0"/>
              <a:t> </a:t>
            </a:r>
            <a:r>
              <a:rPr lang="en-GB" dirty="0" err="1"/>
              <a:t>niż</a:t>
            </a:r>
            <a:r>
              <a:rPr lang="en-GB" dirty="0"/>
              <a:t> </a:t>
            </a:r>
            <a:r>
              <a:rPr lang="en-GB" dirty="0" err="1"/>
              <a:t>odczyt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Sprawdzić</a:t>
            </a:r>
            <a:r>
              <a:rPr lang="en-GB" dirty="0"/>
              <a:t> </a:t>
            </a:r>
            <a:r>
              <a:rPr lang="en-GB" dirty="0" err="1"/>
              <a:t>gwarancję</a:t>
            </a:r>
            <a:r>
              <a:rPr lang="en-GB" dirty="0"/>
              <a:t> </a:t>
            </a:r>
            <a:r>
              <a:rPr lang="en-GB" dirty="0" err="1"/>
              <a:t>odczytu</a:t>
            </a:r>
            <a:r>
              <a:rPr lang="en-GB" dirty="0"/>
              <a:t> </a:t>
            </a:r>
            <a:r>
              <a:rPr lang="en-GB" dirty="0" err="1"/>
              <a:t>Elastica</a:t>
            </a:r>
            <a:r>
              <a:rPr lang="en-GB" dirty="0"/>
              <a:t>, </a:t>
            </a:r>
            <a:r>
              <a:rPr lang="en-GB" dirty="0" err="1"/>
              <a:t>znaleźć</a:t>
            </a:r>
            <a:r>
              <a:rPr lang="en-GB" dirty="0"/>
              <a:t> </a:t>
            </a:r>
            <a:r>
              <a:rPr lang="en-GB" dirty="0" err="1"/>
              <a:t>taką</a:t>
            </a:r>
            <a:r>
              <a:rPr lang="en-GB" dirty="0"/>
              <a:t> </a:t>
            </a:r>
            <a:r>
              <a:rPr lang="en-GB" dirty="0" err="1"/>
              <a:t>bazę</a:t>
            </a:r>
            <a:r>
              <a:rPr lang="en-GB" dirty="0"/>
              <a:t> co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daje</a:t>
            </a:r>
            <a:r>
              <a:rPr lang="en-GB" dirty="0"/>
              <a:t> </a:t>
            </a:r>
            <a:r>
              <a:rPr lang="en-GB" dirty="0" err="1"/>
              <a:t>gwarancji</a:t>
            </a:r>
            <a:r>
              <a:rPr lang="en-GB" dirty="0"/>
              <a:t> Causal Reads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dirty="0" err="1"/>
              <a:t>Teraz</a:t>
            </a:r>
            <a:r>
              <a:rPr lang="en-GB" dirty="0"/>
              <a:t> </a:t>
            </a:r>
            <a:r>
              <a:rPr lang="en-GB" dirty="0" err="1"/>
              <a:t>dodajemy</a:t>
            </a:r>
            <a:r>
              <a:rPr lang="en-GB" dirty="0"/>
              <a:t> </a:t>
            </a:r>
            <a:r>
              <a:rPr lang="en-GB" dirty="0" err="1"/>
              <a:t>rezerwację</a:t>
            </a:r>
            <a:r>
              <a:rPr lang="en-GB" dirty="0"/>
              <a:t> I </a:t>
            </a:r>
            <a:r>
              <a:rPr lang="en-GB" dirty="0" err="1"/>
              <a:t>dodajemy</a:t>
            </a:r>
            <a:r>
              <a:rPr lang="en-GB" dirty="0"/>
              <a:t> </a:t>
            </a:r>
            <a:r>
              <a:rPr lang="en-GB" dirty="0" err="1"/>
              <a:t>ja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konkretnego</a:t>
            </a:r>
            <a:r>
              <a:rPr lang="en-GB" dirty="0"/>
              <a:t> </a:t>
            </a:r>
            <a:r>
              <a:rPr lang="en-GB" dirty="0" err="1"/>
              <a:t>gościa</a:t>
            </a:r>
            <a:r>
              <a:rPr lang="en-GB" dirty="0"/>
              <a:t>, </a:t>
            </a:r>
            <a:r>
              <a:rPr lang="en-GB" dirty="0" err="1"/>
              <a:t>wpisujemy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, bum </a:t>
            </a:r>
            <a:r>
              <a:rPr lang="en-GB" dirty="0" err="1"/>
              <a:t>wysyłamy</a:t>
            </a:r>
            <a:r>
              <a:rPr lang="en-GB" dirty="0"/>
              <a:t> </a:t>
            </a:r>
            <a:r>
              <a:rPr lang="en-GB" dirty="0" err="1"/>
              <a:t>utwórz</a:t>
            </a:r>
            <a:r>
              <a:rPr lang="en-GB" dirty="0"/>
              <a:t> z profile id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81948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2798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Powiedzieć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mimo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jestem</a:t>
            </a:r>
            <a:r>
              <a:rPr lang="en-GB" dirty="0"/>
              <a:t> </a:t>
            </a:r>
            <a:r>
              <a:rPr lang="en-GB" dirty="0" err="1"/>
              <a:t>zwolennikiem</a:t>
            </a:r>
            <a:r>
              <a:rPr lang="en-GB" dirty="0"/>
              <a:t> </a:t>
            </a:r>
            <a:r>
              <a:rPr lang="en-GB" dirty="0" err="1"/>
              <a:t>zdarzeń</a:t>
            </a:r>
            <a:r>
              <a:rPr lang="en-GB" dirty="0"/>
              <a:t> to </a:t>
            </a:r>
            <a:r>
              <a:rPr lang="en-GB" dirty="0" err="1"/>
              <a:t>zabawię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nieco</a:t>
            </a:r>
            <a:r>
              <a:rPr lang="en-GB" dirty="0"/>
              <a:t> w </a:t>
            </a:r>
            <a:r>
              <a:rPr lang="en-GB" dirty="0" err="1"/>
              <a:t>adwokata</a:t>
            </a:r>
            <a:r>
              <a:rPr lang="en-GB" dirty="0"/>
              <a:t> </a:t>
            </a:r>
            <a:r>
              <a:rPr lang="en-GB" dirty="0" err="1"/>
              <a:t>diabła</a:t>
            </a:r>
            <a:r>
              <a:rPr lang="en-GB" dirty="0"/>
              <a:t> I </a:t>
            </a:r>
            <a:r>
              <a:rPr lang="en-GB" dirty="0" err="1"/>
              <a:t>postaram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pokazać</a:t>
            </a:r>
            <a:r>
              <a:rPr lang="en-GB" dirty="0"/>
              <a:t> </a:t>
            </a:r>
            <a:r>
              <a:rPr lang="en-GB" dirty="0" err="1"/>
              <a:t>też</a:t>
            </a:r>
            <a:r>
              <a:rPr lang="en-GB" dirty="0"/>
              <a:t> </a:t>
            </a:r>
            <a:r>
              <a:rPr lang="en-GB" dirty="0" err="1"/>
              <a:t>blaski</a:t>
            </a:r>
            <a:r>
              <a:rPr lang="en-GB" dirty="0"/>
              <a:t> I </a:t>
            </a:r>
            <a:r>
              <a:rPr lang="en-GB" dirty="0" err="1"/>
              <a:t>Ciebie</a:t>
            </a:r>
            <a:r>
              <a:rPr lang="en-GB" dirty="0"/>
              <a:t> Event Driven Design </a:t>
            </a:r>
            <a:r>
              <a:rPr lang="en-GB" dirty="0" err="1"/>
              <a:t>podobieństwa</a:t>
            </a:r>
            <a:r>
              <a:rPr lang="en-GB" dirty="0"/>
              <a:t> do </a:t>
            </a:r>
            <a:r>
              <a:rPr lang="en-GB" dirty="0" err="1"/>
              <a:t>rzeczywistych</a:t>
            </a:r>
            <a:r>
              <a:rPr lang="en-GB" dirty="0"/>
              <a:t> </a:t>
            </a:r>
            <a:r>
              <a:rPr lang="en-GB" dirty="0" err="1"/>
              <a:t>systemów</a:t>
            </a:r>
            <a:r>
              <a:rPr lang="en-GB" dirty="0"/>
              <a:t> </a:t>
            </a:r>
            <a:r>
              <a:rPr lang="en-GB" dirty="0" err="1"/>
              <a:t>są</a:t>
            </a:r>
            <a:r>
              <a:rPr lang="en-GB" dirty="0"/>
              <a:t> </a:t>
            </a:r>
            <a:r>
              <a:rPr lang="en-GB" dirty="0" err="1"/>
              <a:t>zamierzone</a:t>
            </a:r>
            <a:r>
              <a:rPr lang="en-GB" dirty="0"/>
              <a:t> </a:t>
            </a:r>
            <a:r>
              <a:rPr lang="en-GB" dirty="0" err="1"/>
              <a:t>oparte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moich</a:t>
            </a:r>
            <a:r>
              <a:rPr lang="en-GB" dirty="0"/>
              <a:t> </a:t>
            </a:r>
            <a:r>
              <a:rPr lang="en-GB" dirty="0" err="1"/>
              <a:t>doświadczeniach</a:t>
            </a:r>
            <a:r>
              <a:rPr lang="en-GB" dirty="0"/>
              <a:t>, </a:t>
            </a:r>
            <a:r>
              <a:rPr lang="en-GB" dirty="0" err="1"/>
              <a:t>chociaż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wszystko</a:t>
            </a:r>
            <a:r>
              <a:rPr lang="en-GB" dirty="0"/>
              <a:t> </a:t>
            </a:r>
            <a:r>
              <a:rPr lang="en-GB" dirty="0" err="1"/>
              <a:t>pochodzi</a:t>
            </a:r>
            <a:r>
              <a:rPr lang="en-GB" dirty="0"/>
              <a:t> z </a:t>
            </a:r>
            <a:r>
              <a:rPr lang="en-GB" dirty="0" err="1"/>
              <a:t>nich</a:t>
            </a:r>
            <a:r>
              <a:rPr lang="en-GB" dirty="0"/>
              <a:t> I </a:t>
            </a:r>
            <a:r>
              <a:rPr lang="en-GB" dirty="0" err="1"/>
              <a:t>część</a:t>
            </a:r>
            <a:r>
              <a:rPr lang="en-GB" dirty="0"/>
              <a:t> jest </a:t>
            </a:r>
            <a:r>
              <a:rPr lang="en-GB" dirty="0" err="1"/>
              <a:t>zebranymi</a:t>
            </a:r>
            <a:r>
              <a:rPr lang="en-GB" dirty="0"/>
              <a:t> I </a:t>
            </a:r>
            <a:r>
              <a:rPr lang="en-GB" dirty="0" err="1"/>
              <a:t>zmiksowanymi</a:t>
            </a:r>
            <a:r>
              <a:rPr lang="en-GB" dirty="0"/>
              <a:t> </a:t>
            </a:r>
            <a:r>
              <a:rPr lang="en-GB" dirty="0" err="1"/>
              <a:t>sytuacjami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4261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0981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2416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Skupmy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narazie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Profilach</a:t>
            </a:r>
            <a:r>
              <a:rPr lang="en-GB" dirty="0"/>
              <a:t> </a:t>
            </a:r>
            <a:r>
              <a:rPr lang="en-GB" dirty="0" err="1"/>
              <a:t>Gości</a:t>
            </a:r>
            <a:r>
              <a:rPr lang="en-GB" dirty="0"/>
              <a:t>. </a:t>
            </a:r>
            <a:r>
              <a:rPr lang="en-GB" dirty="0" err="1"/>
              <a:t>Zauważmy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odczyty</a:t>
            </a:r>
            <a:r>
              <a:rPr lang="en-GB" dirty="0"/>
              <a:t> </a:t>
            </a:r>
            <a:r>
              <a:rPr lang="en-GB" dirty="0" err="1"/>
              <a:t>będą</a:t>
            </a:r>
            <a:r>
              <a:rPr lang="en-GB" dirty="0"/>
              <a:t> </a:t>
            </a:r>
            <a:r>
              <a:rPr lang="en-GB" dirty="0" err="1"/>
              <a:t>zdecydowanie</a:t>
            </a:r>
            <a:r>
              <a:rPr lang="en-GB" dirty="0"/>
              <a:t> </a:t>
            </a:r>
            <a:r>
              <a:rPr lang="en-GB" dirty="0" err="1"/>
              <a:t>częstsze</a:t>
            </a:r>
            <a:r>
              <a:rPr lang="en-GB" dirty="0"/>
              <a:t> </a:t>
            </a:r>
            <a:r>
              <a:rPr lang="en-GB" dirty="0" err="1"/>
              <a:t>niż</a:t>
            </a:r>
            <a:r>
              <a:rPr lang="en-GB" dirty="0"/>
              <a:t> </a:t>
            </a:r>
            <a:r>
              <a:rPr lang="en-GB" dirty="0" err="1"/>
              <a:t>zapisy</a:t>
            </a:r>
            <a:r>
              <a:rPr lang="en-GB" dirty="0"/>
              <a:t> </a:t>
            </a:r>
            <a:r>
              <a:rPr lang="en-GB" dirty="0" err="1"/>
              <a:t>doatkowo</a:t>
            </a:r>
            <a:r>
              <a:rPr lang="en-GB" dirty="0"/>
              <a:t>. </a:t>
            </a:r>
            <a:r>
              <a:rPr lang="en-GB" dirty="0" err="1"/>
              <a:t>Dodatkowo</a:t>
            </a:r>
            <a:r>
              <a:rPr lang="en-GB" dirty="0"/>
              <a:t> </a:t>
            </a:r>
            <a:r>
              <a:rPr lang="en-GB" dirty="0" err="1"/>
              <a:t>chcemy</a:t>
            </a:r>
            <a:r>
              <a:rPr lang="en-GB" dirty="0"/>
              <a:t> </a:t>
            </a:r>
            <a:r>
              <a:rPr lang="en-GB" dirty="0" err="1"/>
              <a:t>mięć</a:t>
            </a:r>
            <a:r>
              <a:rPr lang="en-GB" dirty="0"/>
              <a:t> </a:t>
            </a:r>
            <a:r>
              <a:rPr lang="en-GB" dirty="0" err="1"/>
              <a:t>możliwość</a:t>
            </a:r>
            <a:r>
              <a:rPr lang="en-GB" dirty="0"/>
              <a:t> </a:t>
            </a:r>
            <a:r>
              <a:rPr lang="en-GB" dirty="0" err="1"/>
              <a:t>zrobienia</a:t>
            </a:r>
            <a:r>
              <a:rPr lang="en-GB" dirty="0"/>
              <a:t> Full Text Search.</a:t>
            </a:r>
          </a:p>
          <a:p>
            <a:pPr marL="0" indent="0">
              <a:buNone/>
            </a:pPr>
            <a:r>
              <a:rPr lang="en-GB" dirty="0" err="1"/>
              <a:t>Użyliśmy</a:t>
            </a:r>
            <a:r>
              <a:rPr lang="en-GB" dirty="0"/>
              <a:t> do </a:t>
            </a:r>
            <a:r>
              <a:rPr lang="en-GB" dirty="0" err="1"/>
              <a:t>tego</a:t>
            </a:r>
            <a:r>
              <a:rPr lang="en-GB" dirty="0"/>
              <a:t> </a:t>
            </a:r>
            <a:r>
              <a:rPr lang="en-GB" dirty="0" err="1"/>
              <a:t>osobnego</a:t>
            </a:r>
            <a:r>
              <a:rPr lang="en-GB" dirty="0"/>
              <a:t> </a:t>
            </a:r>
            <a:r>
              <a:rPr lang="en-GB" dirty="0" err="1"/>
              <a:t>mikroserwisu</a:t>
            </a:r>
            <a:r>
              <a:rPr lang="en-GB" dirty="0"/>
              <a:t> I elastic search</a:t>
            </a:r>
          </a:p>
          <a:p>
            <a:endParaRPr lang="en-GB" dirty="0"/>
          </a:p>
          <a:p>
            <a:endParaRPr lang="en-GB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Użytkownik</a:t>
            </a:r>
            <a:r>
              <a:rPr lang="en-GB" dirty="0"/>
              <a:t> (</a:t>
            </a:r>
            <a:r>
              <a:rPr lang="en-GB" dirty="0" err="1"/>
              <a:t>zarządca</a:t>
            </a:r>
            <a:r>
              <a:rPr lang="en-GB" dirty="0"/>
              <a:t>) </a:t>
            </a:r>
            <a:r>
              <a:rPr lang="en-GB" dirty="0" err="1"/>
              <a:t>dodaje</a:t>
            </a:r>
            <a:r>
              <a:rPr lang="en-GB" dirty="0"/>
              <a:t> </a:t>
            </a:r>
            <a:r>
              <a:rPr lang="en-GB" dirty="0" err="1"/>
              <a:t>gościa</a:t>
            </a:r>
            <a:r>
              <a:rPr lang="en-GB" dirty="0"/>
              <a:t> I p o </a:t>
            </a:r>
            <a:r>
              <a:rPr lang="en-GB" dirty="0" err="1"/>
              <a:t>dodaniu</a:t>
            </a:r>
            <a:r>
              <a:rPr lang="en-GB" dirty="0"/>
              <a:t> jest </a:t>
            </a:r>
            <a:r>
              <a:rPr lang="en-GB" dirty="0" err="1"/>
              <a:t>przeniesiony</a:t>
            </a:r>
            <a:r>
              <a:rPr lang="en-GB" dirty="0"/>
              <a:t> do </a:t>
            </a:r>
            <a:r>
              <a:rPr lang="en-GB" dirty="0" err="1"/>
              <a:t>dashboardu</a:t>
            </a:r>
            <a:r>
              <a:rPr lang="en-GB" dirty="0"/>
              <a:t> </a:t>
            </a:r>
            <a:r>
              <a:rPr lang="en-GB" dirty="0" err="1"/>
              <a:t>gdzie</a:t>
            </a:r>
            <a:r>
              <a:rPr lang="en-GB" dirty="0"/>
              <a:t> </a:t>
            </a:r>
            <a:r>
              <a:rPr lang="en-GB" dirty="0" err="1"/>
              <a:t>powinien</a:t>
            </a:r>
            <a:r>
              <a:rPr lang="en-GB" dirty="0"/>
              <a:t> </a:t>
            </a:r>
            <a:r>
              <a:rPr lang="en-GB" dirty="0" err="1"/>
              <a:t>miećnowododanego</a:t>
            </a:r>
            <a:r>
              <a:rPr lang="en-GB" dirty="0"/>
              <a:t> </a:t>
            </a:r>
            <a:r>
              <a:rPr lang="en-GB" dirty="0" err="1"/>
              <a:t>użytkownika</a:t>
            </a:r>
            <a:r>
              <a:rPr lang="en-GB" dirty="0"/>
              <a:t>. No I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pojawia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problem, </a:t>
            </a:r>
            <a:r>
              <a:rPr lang="en-GB" dirty="0" err="1"/>
              <a:t>bo</a:t>
            </a:r>
            <a:r>
              <a:rPr lang="en-GB" dirty="0"/>
              <a:t> </a:t>
            </a:r>
            <a:r>
              <a:rPr lang="en-GB" dirty="0" err="1"/>
              <a:t>przechodzimy</a:t>
            </a:r>
            <a:r>
              <a:rPr lang="en-GB" dirty="0"/>
              <a:t> do </a:t>
            </a:r>
            <a:r>
              <a:rPr lang="en-GB" dirty="0" err="1"/>
              <a:t>widoku</a:t>
            </a:r>
            <a:r>
              <a:rPr lang="en-GB" dirty="0"/>
              <a:t> I go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widzimy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2654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No I </a:t>
            </a:r>
            <a:r>
              <a:rPr lang="en-GB" dirty="0" err="1"/>
              <a:t>uzyliśmy</a:t>
            </a:r>
            <a:r>
              <a:rPr lang="en-GB" dirty="0"/>
              <a:t> </a:t>
            </a:r>
            <a:r>
              <a:rPr lang="en-GB" dirty="0" err="1"/>
              <a:t>teraz</a:t>
            </a:r>
            <a:r>
              <a:rPr lang="en-GB" dirty="0"/>
              <a:t> </a:t>
            </a:r>
            <a:r>
              <a:rPr lang="en-GB" dirty="0" err="1"/>
              <a:t>szyny</a:t>
            </a:r>
            <a:r>
              <a:rPr lang="en-GB" dirty="0"/>
              <a:t>. </a:t>
            </a:r>
            <a:r>
              <a:rPr lang="en-GB" dirty="0" err="1"/>
              <a:t>Nasłuchujemy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wszystkie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z profile I </a:t>
            </a:r>
            <a:r>
              <a:rPr lang="en-GB" dirty="0" err="1"/>
              <a:t>przychodzą</a:t>
            </a:r>
            <a:r>
              <a:rPr lang="en-GB" dirty="0"/>
              <a:t> </a:t>
            </a:r>
            <a:r>
              <a:rPr lang="en-GB" dirty="0" err="1"/>
              <a:t>nam</a:t>
            </a:r>
            <a:r>
              <a:rPr lang="en-GB" dirty="0"/>
              <a:t> w </a:t>
            </a:r>
            <a:r>
              <a:rPr lang="en-GB" dirty="0" err="1"/>
              <a:t>złej</a:t>
            </a:r>
            <a:r>
              <a:rPr lang="en-GB" dirty="0"/>
              <a:t> </a:t>
            </a:r>
            <a:r>
              <a:rPr lang="en-GB" dirty="0" err="1"/>
              <a:t>kolejności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182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No I </a:t>
            </a:r>
            <a:r>
              <a:rPr lang="en-GB" dirty="0" err="1"/>
              <a:t>uzyliśmy</a:t>
            </a:r>
            <a:r>
              <a:rPr lang="en-GB" dirty="0"/>
              <a:t> </a:t>
            </a:r>
            <a:r>
              <a:rPr lang="en-GB" dirty="0" err="1"/>
              <a:t>teraz</a:t>
            </a:r>
            <a:r>
              <a:rPr lang="en-GB" dirty="0"/>
              <a:t> </a:t>
            </a:r>
            <a:r>
              <a:rPr lang="en-GB" dirty="0" err="1"/>
              <a:t>szyny</a:t>
            </a:r>
            <a:r>
              <a:rPr lang="en-GB" dirty="0"/>
              <a:t>. </a:t>
            </a:r>
            <a:r>
              <a:rPr lang="en-GB" dirty="0" err="1"/>
              <a:t>Nasłuchujemy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wszystkie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z profile I </a:t>
            </a:r>
            <a:r>
              <a:rPr lang="en-GB" dirty="0" err="1"/>
              <a:t>przychodzą</a:t>
            </a:r>
            <a:r>
              <a:rPr lang="en-GB" dirty="0"/>
              <a:t> </a:t>
            </a:r>
            <a:r>
              <a:rPr lang="en-GB" dirty="0" err="1"/>
              <a:t>nam</a:t>
            </a:r>
            <a:r>
              <a:rPr lang="en-GB" dirty="0"/>
              <a:t> w </a:t>
            </a:r>
            <a:r>
              <a:rPr lang="en-GB" dirty="0" err="1"/>
              <a:t>złej</a:t>
            </a:r>
            <a:r>
              <a:rPr lang="en-GB" dirty="0"/>
              <a:t> </a:t>
            </a:r>
            <a:r>
              <a:rPr lang="en-GB" dirty="0" err="1"/>
              <a:t>kolejności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38462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omówienie</a:t>
            </a:r>
            <a:r>
              <a:rPr lang="en-GB" dirty="0"/>
              <a:t> </a:t>
            </a:r>
            <a:r>
              <a:rPr lang="en-GB" dirty="0" err="1"/>
              <a:t>kafki</a:t>
            </a:r>
            <a:r>
              <a:rPr lang="en-GB" dirty="0"/>
              <a:t>,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działa</a:t>
            </a:r>
            <a:r>
              <a:rPr lang="en-GB" dirty="0"/>
              <a:t> no I causal consistency.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przyjdzie</a:t>
            </a:r>
            <a:r>
              <a:rPr lang="en-GB" dirty="0"/>
              <a:t> </a:t>
            </a:r>
            <a:r>
              <a:rPr lang="en-GB" dirty="0" err="1"/>
              <a:t>najpierw</a:t>
            </a:r>
            <a:r>
              <a:rPr lang="en-GB" dirty="0"/>
              <a:t> update, a </a:t>
            </a:r>
            <a:r>
              <a:rPr lang="en-GB" dirty="0" err="1"/>
              <a:t>potem</a:t>
            </a:r>
            <a:r>
              <a:rPr lang="en-GB" dirty="0"/>
              <a:t> create to </a:t>
            </a:r>
            <a:r>
              <a:rPr lang="en-GB" dirty="0" err="1"/>
              <a:t>nadpiszemy</a:t>
            </a:r>
            <a:r>
              <a:rPr lang="en-GB" dirty="0"/>
              <a:t> </a:t>
            </a:r>
            <a:r>
              <a:rPr lang="en-GB" dirty="0" err="1"/>
              <a:t>sobie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, a </a:t>
            </a:r>
            <a:r>
              <a:rPr lang="en-GB" dirty="0" err="1"/>
              <a:t>najpierw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znajdziemy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6613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6135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72404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No I </a:t>
            </a:r>
            <a:r>
              <a:rPr lang="en-GB" dirty="0" err="1"/>
              <a:t>uzyliśmy</a:t>
            </a:r>
            <a:r>
              <a:rPr lang="en-GB" dirty="0"/>
              <a:t> </a:t>
            </a:r>
            <a:r>
              <a:rPr lang="en-GB" dirty="0" err="1"/>
              <a:t>teraz</a:t>
            </a:r>
            <a:r>
              <a:rPr lang="en-GB" dirty="0"/>
              <a:t> </a:t>
            </a:r>
            <a:r>
              <a:rPr lang="en-GB" dirty="0" err="1"/>
              <a:t>szyny</a:t>
            </a:r>
            <a:r>
              <a:rPr lang="en-GB" dirty="0"/>
              <a:t>. </a:t>
            </a:r>
            <a:r>
              <a:rPr lang="en-GB" dirty="0" err="1"/>
              <a:t>Nasłuchujemy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wszystkie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z profile I </a:t>
            </a:r>
            <a:r>
              <a:rPr lang="en-GB" dirty="0" err="1"/>
              <a:t>przychodzą</a:t>
            </a:r>
            <a:r>
              <a:rPr lang="en-GB" dirty="0"/>
              <a:t> </a:t>
            </a:r>
            <a:r>
              <a:rPr lang="en-GB" dirty="0" err="1"/>
              <a:t>nam</a:t>
            </a:r>
            <a:r>
              <a:rPr lang="en-GB" dirty="0"/>
              <a:t> w </a:t>
            </a:r>
            <a:r>
              <a:rPr lang="en-GB" dirty="0" err="1"/>
              <a:t>złej</a:t>
            </a:r>
            <a:r>
              <a:rPr lang="en-GB" dirty="0"/>
              <a:t> </a:t>
            </a:r>
            <a:r>
              <a:rPr lang="en-GB" dirty="0" err="1"/>
              <a:t>kolejności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46620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Tworzymy</a:t>
            </a:r>
            <a:r>
              <a:rPr lang="en-GB" dirty="0"/>
              <a:t> </a:t>
            </a:r>
            <a:r>
              <a:rPr lang="en-GB" dirty="0" err="1"/>
              <a:t>fantom</a:t>
            </a:r>
            <a:r>
              <a:rPr lang="en-GB" dirty="0"/>
              <a:t>,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wspomnieć</a:t>
            </a:r>
            <a:r>
              <a:rPr lang="en-GB" dirty="0"/>
              <a:t> o:</a:t>
            </a:r>
          </a:p>
          <a:p>
            <a:pPr>
              <a:buFontTx/>
              <a:buChar char="-"/>
            </a:pPr>
            <a:r>
              <a:rPr lang="en-GB" dirty="0" err="1"/>
              <a:t>Wersji</a:t>
            </a:r>
            <a:endParaRPr lang="en-GB" dirty="0"/>
          </a:p>
          <a:p>
            <a:pPr>
              <a:buFontTx/>
              <a:buChar char="-"/>
            </a:pPr>
            <a:r>
              <a:rPr lang="en-GB" dirty="0"/>
              <a:t>Performance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strezelić</a:t>
            </a:r>
            <a:r>
              <a:rPr lang="en-GB" dirty="0"/>
              <a:t> do profile I </a:t>
            </a:r>
            <a:r>
              <a:rPr lang="en-GB" dirty="0" err="1"/>
              <a:t>doczytać</a:t>
            </a:r>
            <a:r>
              <a:rPr lang="en-GB" dirty="0"/>
              <a:t>, </a:t>
            </a:r>
            <a:r>
              <a:rPr lang="en-GB" dirty="0" err="1"/>
              <a:t>powiedzieć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daje</a:t>
            </a:r>
            <a:r>
              <a:rPr lang="en-GB" dirty="0"/>
              <a:t> </a:t>
            </a:r>
            <a:r>
              <a:rPr lang="en-GB" dirty="0" err="1"/>
              <a:t>nam</a:t>
            </a:r>
            <a:r>
              <a:rPr lang="en-GB" dirty="0"/>
              <a:t> to </a:t>
            </a:r>
            <a:r>
              <a:rPr lang="en-GB" dirty="0" err="1"/>
              <a:t>żadnej</a:t>
            </a:r>
            <a:r>
              <a:rPr lang="en-GB" dirty="0"/>
              <a:t> </a:t>
            </a:r>
            <a:r>
              <a:rPr lang="en-GB" dirty="0" err="1"/>
              <a:t>gwarancji</a:t>
            </a:r>
            <a:r>
              <a:rPr lang="en-GB" dirty="0"/>
              <a:t> </a:t>
            </a:r>
            <a:r>
              <a:rPr lang="en-GB" dirty="0" err="1"/>
              <a:t>bo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 </a:t>
            </a:r>
            <a:r>
              <a:rPr lang="en-GB" dirty="0" err="1"/>
              <a:t>mogą</a:t>
            </a:r>
            <a:r>
              <a:rPr lang="en-GB" dirty="0"/>
              <a:t> </a:t>
            </a:r>
            <a:r>
              <a:rPr lang="en-GB" dirty="0" err="1"/>
              <a:t>być</a:t>
            </a:r>
            <a:r>
              <a:rPr lang="en-GB" dirty="0"/>
              <a:t> w </a:t>
            </a:r>
            <a:r>
              <a:rPr lang="en-GB" dirty="0" err="1"/>
              <a:t>innym</a:t>
            </a:r>
            <a:r>
              <a:rPr lang="en-GB" dirty="0"/>
              <a:t> </a:t>
            </a:r>
            <a:r>
              <a:rPr lang="en-GB" dirty="0" err="1"/>
              <a:t>momencie</a:t>
            </a:r>
            <a:r>
              <a:rPr lang="en-GB" dirty="0"/>
              <a:t> I np. Co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profil</a:t>
            </a:r>
            <a:r>
              <a:rPr lang="en-GB" dirty="0"/>
              <a:t> jest </a:t>
            </a:r>
            <a:r>
              <a:rPr lang="en-GB" dirty="0" err="1"/>
              <a:t>potwierdzony</a:t>
            </a:r>
            <a:r>
              <a:rPr lang="en-GB" dirty="0"/>
              <a:t> </a:t>
            </a:r>
            <a:r>
              <a:rPr lang="en-GB" dirty="0" err="1"/>
              <a:t>lub</a:t>
            </a:r>
            <a:r>
              <a:rPr lang="en-GB" dirty="0"/>
              <a:t> </a:t>
            </a:r>
            <a:r>
              <a:rPr lang="en-GB" dirty="0" err="1"/>
              <a:t>niepotwierdzony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2918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Opiszmy</a:t>
            </a:r>
            <a:r>
              <a:rPr lang="en-GB" dirty="0"/>
              <a:t> </a:t>
            </a:r>
            <a:r>
              <a:rPr lang="en-GB" dirty="0" err="1"/>
              <a:t>sytuację</a:t>
            </a:r>
            <a:r>
              <a:rPr lang="en-GB" dirty="0"/>
              <a:t> </a:t>
            </a:r>
            <a:r>
              <a:rPr lang="en-GB" dirty="0" err="1"/>
              <a:t>gdy</a:t>
            </a:r>
            <a:r>
              <a:rPr lang="en-GB" dirty="0"/>
              <a:t> </a:t>
            </a:r>
            <a:r>
              <a:rPr lang="en-GB" dirty="0" err="1"/>
              <a:t>chemy</a:t>
            </a:r>
            <a:r>
              <a:rPr lang="en-GB" dirty="0"/>
              <a:t> </a:t>
            </a:r>
            <a:r>
              <a:rPr lang="en-GB" dirty="0" err="1"/>
              <a:t>zbudować</a:t>
            </a:r>
            <a:r>
              <a:rPr lang="en-GB" dirty="0"/>
              <a:t> system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wydarzenia</a:t>
            </a:r>
            <a:r>
              <a:rPr lang="en-GB" dirty="0"/>
              <a:t>, </a:t>
            </a:r>
            <a:r>
              <a:rPr lang="en-GB" dirty="0" err="1"/>
              <a:t>firmy</a:t>
            </a:r>
            <a:r>
              <a:rPr lang="en-GB" dirty="0"/>
              <a:t> </a:t>
            </a:r>
            <a:r>
              <a:rPr lang="en-GB" dirty="0" err="1"/>
              <a:t>będą</a:t>
            </a:r>
            <a:r>
              <a:rPr lang="en-GB" dirty="0"/>
              <a:t> </a:t>
            </a:r>
            <a:r>
              <a:rPr lang="en-GB" dirty="0" err="1"/>
              <a:t>mogły</a:t>
            </a:r>
            <a:r>
              <a:rPr lang="en-GB" dirty="0"/>
              <a:t> </a:t>
            </a:r>
            <a:r>
              <a:rPr lang="en-GB" dirty="0" err="1"/>
              <a:t>korzystać</a:t>
            </a:r>
            <a:r>
              <a:rPr lang="en-GB" dirty="0"/>
              <a:t> z </a:t>
            </a:r>
            <a:r>
              <a:rPr lang="en-GB" dirty="0" err="1"/>
              <a:t>naszego</a:t>
            </a:r>
            <a:r>
              <a:rPr lang="en-GB" dirty="0"/>
              <a:t> system, </a:t>
            </a:r>
            <a:r>
              <a:rPr lang="en-GB" dirty="0" err="1"/>
              <a:t>żeby</a:t>
            </a:r>
            <a:r>
              <a:rPr lang="en-GB" dirty="0"/>
              <a:t> </a:t>
            </a:r>
            <a:r>
              <a:rPr lang="en-GB" dirty="0" err="1"/>
              <a:t>robić</a:t>
            </a:r>
            <a:r>
              <a:rPr lang="en-GB" dirty="0"/>
              <a:t> </a:t>
            </a:r>
            <a:r>
              <a:rPr lang="en-GB" dirty="0" err="1"/>
              <a:t>obsługę</a:t>
            </a:r>
            <a:r>
              <a:rPr lang="en-GB" dirty="0"/>
              <a:t> </a:t>
            </a:r>
            <a:r>
              <a:rPr lang="en-GB" dirty="0" err="1"/>
              <a:t>koncertów</a:t>
            </a:r>
            <a:r>
              <a:rPr lang="en-GB" dirty="0"/>
              <a:t> </a:t>
            </a:r>
            <a:r>
              <a:rPr lang="en-GB" dirty="0" err="1"/>
              <a:t>itd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nowoczesną</a:t>
            </a:r>
            <a:r>
              <a:rPr lang="en-GB" dirty="0"/>
              <a:t> </a:t>
            </a:r>
            <a:r>
              <a:rPr lang="en-GB" dirty="0" err="1"/>
              <a:t>aplikację</a:t>
            </a:r>
            <a:r>
              <a:rPr lang="en-GB" dirty="0"/>
              <a:t> SASS. Chmura, </a:t>
            </a:r>
            <a:r>
              <a:rPr lang="en-GB" dirty="0" err="1"/>
              <a:t>mikroserwisy</a:t>
            </a:r>
            <a:r>
              <a:rPr lang="en-GB" dirty="0"/>
              <a:t>, a </a:t>
            </a:r>
            <a:r>
              <a:rPr lang="en-GB" dirty="0" err="1"/>
              <a:t>jakże</a:t>
            </a:r>
            <a:r>
              <a:rPr lang="en-GB" dirty="0"/>
              <a:t>, 100% </a:t>
            </a:r>
            <a:r>
              <a:rPr lang="en-GB" dirty="0" err="1"/>
              <a:t>dostępności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sprawy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1499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1495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No I </a:t>
            </a:r>
            <a:r>
              <a:rPr lang="en-GB" dirty="0" err="1"/>
              <a:t>uzyliśmy</a:t>
            </a:r>
            <a:r>
              <a:rPr lang="en-GB" dirty="0"/>
              <a:t> </a:t>
            </a:r>
            <a:r>
              <a:rPr lang="en-GB" dirty="0" err="1"/>
              <a:t>teraz</a:t>
            </a:r>
            <a:r>
              <a:rPr lang="en-GB" dirty="0"/>
              <a:t> </a:t>
            </a:r>
            <a:r>
              <a:rPr lang="en-GB" dirty="0" err="1"/>
              <a:t>szyny</a:t>
            </a:r>
            <a:r>
              <a:rPr lang="en-GB" dirty="0"/>
              <a:t>. </a:t>
            </a:r>
            <a:r>
              <a:rPr lang="en-GB" dirty="0" err="1"/>
              <a:t>Nasłuchujemy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wszystkie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z profile I </a:t>
            </a:r>
            <a:r>
              <a:rPr lang="en-GB" dirty="0" err="1"/>
              <a:t>przychodzą</a:t>
            </a:r>
            <a:r>
              <a:rPr lang="en-GB" dirty="0"/>
              <a:t> </a:t>
            </a:r>
            <a:r>
              <a:rPr lang="en-GB" dirty="0" err="1"/>
              <a:t>nam</a:t>
            </a:r>
            <a:r>
              <a:rPr lang="en-GB" dirty="0"/>
              <a:t> w </a:t>
            </a:r>
            <a:r>
              <a:rPr lang="en-GB" dirty="0" err="1"/>
              <a:t>złej</a:t>
            </a:r>
            <a:r>
              <a:rPr lang="en-GB" dirty="0"/>
              <a:t> </a:t>
            </a:r>
            <a:r>
              <a:rPr lang="en-GB" dirty="0" err="1"/>
              <a:t>kolejności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5543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04696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13256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0642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idempotencji</a:t>
            </a:r>
            <a:r>
              <a:rPr lang="en-GB" dirty="0"/>
              <a:t> </a:t>
            </a:r>
            <a:r>
              <a:rPr lang="en-GB" dirty="0" err="1"/>
              <a:t>gdy</a:t>
            </a:r>
            <a:r>
              <a:rPr lang="en-GB" dirty="0"/>
              <a:t> </a:t>
            </a:r>
            <a:r>
              <a:rPr lang="en-GB" dirty="0" err="1"/>
              <a:t>przyjdą</a:t>
            </a:r>
            <a:r>
              <a:rPr lang="en-GB" dirty="0"/>
              <a:t> </a:t>
            </a:r>
            <a:r>
              <a:rPr lang="en-GB" dirty="0" err="1"/>
              <a:t>dwa</a:t>
            </a:r>
            <a:r>
              <a:rPr lang="en-GB" dirty="0"/>
              <a:t> </a:t>
            </a:r>
            <a:r>
              <a:rPr lang="en-GB" dirty="0" err="1"/>
              <a:t>razy</a:t>
            </a:r>
            <a:r>
              <a:rPr lang="en-GB" dirty="0"/>
              <a:t> I </a:t>
            </a:r>
            <a:r>
              <a:rPr lang="en-GB" dirty="0" err="1"/>
              <a:t>sprawdzić</a:t>
            </a:r>
            <a:r>
              <a:rPr lang="en-GB" dirty="0"/>
              <a:t> </a:t>
            </a:r>
            <a:r>
              <a:rPr lang="en-GB" dirty="0" err="1"/>
              <a:t>czy</a:t>
            </a:r>
            <a:r>
              <a:rPr lang="en-GB" dirty="0"/>
              <a:t> </a:t>
            </a:r>
            <a:r>
              <a:rPr lang="en-GB" dirty="0" err="1"/>
              <a:t>już</a:t>
            </a:r>
            <a:r>
              <a:rPr lang="en-GB" dirty="0"/>
              <a:t> </a:t>
            </a:r>
            <a:r>
              <a:rPr lang="en-GB" dirty="0" err="1"/>
              <a:t>istnieje</a:t>
            </a:r>
            <a:r>
              <a:rPr lang="en-GB" dirty="0"/>
              <a:t> </a:t>
            </a:r>
            <a:r>
              <a:rPr lang="en-GB" dirty="0" err="1"/>
              <a:t>lub</a:t>
            </a:r>
            <a:r>
              <a:rPr lang="en-GB" dirty="0"/>
              <a:t> </a:t>
            </a:r>
            <a:r>
              <a:rPr lang="en-GB" dirty="0" err="1"/>
              <a:t>tez</a:t>
            </a:r>
            <a:r>
              <a:rPr lang="en-GB" dirty="0"/>
              <a:t> o </a:t>
            </a:r>
            <a:r>
              <a:rPr lang="en-GB" dirty="0" err="1"/>
              <a:t>tabeli</a:t>
            </a:r>
            <a:r>
              <a:rPr lang="en-GB" dirty="0"/>
              <a:t> z </a:t>
            </a:r>
            <a:r>
              <a:rPr lang="en-GB" dirty="0" err="1"/>
              <a:t>kluczem</a:t>
            </a:r>
            <a:r>
              <a:rPr lang="en-GB" dirty="0"/>
              <a:t> correlation id.</a:t>
            </a:r>
          </a:p>
          <a:p>
            <a:pPr marL="0" indent="0">
              <a:buNone/>
            </a:pP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wspomnieć</a:t>
            </a:r>
            <a:r>
              <a:rPr lang="en-GB" dirty="0"/>
              <a:t> </a:t>
            </a:r>
            <a:r>
              <a:rPr lang="en-GB" dirty="0" err="1"/>
              <a:t>też</a:t>
            </a:r>
            <a:r>
              <a:rPr lang="en-GB" dirty="0"/>
              <a:t> o throttling I </a:t>
            </a:r>
            <a:r>
              <a:rPr lang="en-GB" dirty="0" err="1"/>
              <a:t>błedzie</a:t>
            </a:r>
            <a:r>
              <a:rPr lang="en-GB" dirty="0"/>
              <a:t>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pójdzie</a:t>
            </a:r>
            <a:r>
              <a:rPr lang="en-GB" dirty="0"/>
              <a:t> </a:t>
            </a:r>
            <a:r>
              <a:rPr lang="en-GB" dirty="0" err="1"/>
              <a:t>więcej</a:t>
            </a:r>
            <a:r>
              <a:rPr lang="en-GB" dirty="0"/>
              <a:t> </a:t>
            </a:r>
            <a:r>
              <a:rPr lang="en-GB" dirty="0" err="1"/>
              <a:t>nagenerowanych</a:t>
            </a:r>
            <a:r>
              <a:rPr lang="en-GB" dirty="0"/>
              <a:t> </a:t>
            </a:r>
            <a:r>
              <a:rPr lang="en-GB" dirty="0" err="1"/>
              <a:t>zdarzeń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4691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idempotencji</a:t>
            </a:r>
            <a:r>
              <a:rPr lang="en-GB" dirty="0"/>
              <a:t> </a:t>
            </a:r>
            <a:r>
              <a:rPr lang="en-GB" dirty="0" err="1"/>
              <a:t>gdy</a:t>
            </a:r>
            <a:r>
              <a:rPr lang="en-GB" dirty="0"/>
              <a:t> </a:t>
            </a:r>
            <a:r>
              <a:rPr lang="en-GB" dirty="0" err="1"/>
              <a:t>przyjdą</a:t>
            </a:r>
            <a:r>
              <a:rPr lang="en-GB" dirty="0"/>
              <a:t> </a:t>
            </a:r>
            <a:r>
              <a:rPr lang="en-GB" dirty="0" err="1"/>
              <a:t>dwa</a:t>
            </a:r>
            <a:r>
              <a:rPr lang="en-GB" dirty="0"/>
              <a:t> </a:t>
            </a:r>
            <a:r>
              <a:rPr lang="en-GB" dirty="0" err="1"/>
              <a:t>razy</a:t>
            </a:r>
            <a:r>
              <a:rPr lang="en-GB" dirty="0"/>
              <a:t> I </a:t>
            </a:r>
            <a:r>
              <a:rPr lang="en-GB" dirty="0" err="1"/>
              <a:t>sprawdzić</a:t>
            </a:r>
            <a:r>
              <a:rPr lang="en-GB" dirty="0"/>
              <a:t> </a:t>
            </a:r>
            <a:r>
              <a:rPr lang="en-GB" dirty="0" err="1"/>
              <a:t>czy</a:t>
            </a:r>
            <a:r>
              <a:rPr lang="en-GB" dirty="0"/>
              <a:t> </a:t>
            </a:r>
            <a:r>
              <a:rPr lang="en-GB" dirty="0" err="1"/>
              <a:t>już</a:t>
            </a:r>
            <a:r>
              <a:rPr lang="en-GB" dirty="0"/>
              <a:t> </a:t>
            </a:r>
            <a:r>
              <a:rPr lang="en-GB" dirty="0" err="1"/>
              <a:t>istnieje</a:t>
            </a:r>
            <a:r>
              <a:rPr lang="en-GB" dirty="0"/>
              <a:t> </a:t>
            </a:r>
            <a:r>
              <a:rPr lang="en-GB" dirty="0" err="1"/>
              <a:t>lub</a:t>
            </a:r>
            <a:r>
              <a:rPr lang="en-GB" dirty="0"/>
              <a:t> </a:t>
            </a:r>
            <a:r>
              <a:rPr lang="en-GB" dirty="0" err="1"/>
              <a:t>tez</a:t>
            </a:r>
            <a:r>
              <a:rPr lang="en-GB" dirty="0"/>
              <a:t> o </a:t>
            </a:r>
            <a:r>
              <a:rPr lang="en-GB" dirty="0" err="1"/>
              <a:t>tabeli</a:t>
            </a:r>
            <a:r>
              <a:rPr lang="en-GB" dirty="0"/>
              <a:t> z </a:t>
            </a:r>
            <a:r>
              <a:rPr lang="en-GB" dirty="0" err="1"/>
              <a:t>kluczem</a:t>
            </a:r>
            <a:r>
              <a:rPr lang="en-GB" dirty="0"/>
              <a:t> correlation id.</a:t>
            </a:r>
          </a:p>
          <a:p>
            <a:pPr marL="0" indent="0">
              <a:buNone/>
            </a:pP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wspomnieć</a:t>
            </a:r>
            <a:r>
              <a:rPr lang="en-GB" dirty="0"/>
              <a:t> </a:t>
            </a:r>
            <a:r>
              <a:rPr lang="en-GB" dirty="0" err="1"/>
              <a:t>też</a:t>
            </a:r>
            <a:r>
              <a:rPr lang="en-GB" dirty="0"/>
              <a:t> o throttling I </a:t>
            </a:r>
            <a:r>
              <a:rPr lang="en-GB" dirty="0" err="1"/>
              <a:t>błedzie</a:t>
            </a:r>
            <a:r>
              <a:rPr lang="en-GB" dirty="0"/>
              <a:t>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pójdzie</a:t>
            </a:r>
            <a:r>
              <a:rPr lang="en-GB" dirty="0"/>
              <a:t> </a:t>
            </a:r>
            <a:r>
              <a:rPr lang="en-GB" dirty="0" err="1"/>
              <a:t>więcej</a:t>
            </a:r>
            <a:r>
              <a:rPr lang="en-GB" dirty="0"/>
              <a:t> </a:t>
            </a:r>
            <a:r>
              <a:rPr lang="en-GB" dirty="0" err="1"/>
              <a:t>nagenerowanych</a:t>
            </a:r>
            <a:r>
              <a:rPr lang="en-GB" dirty="0"/>
              <a:t> </a:t>
            </a:r>
            <a:r>
              <a:rPr lang="en-GB" dirty="0" err="1"/>
              <a:t>zdarzeń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3928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idempotencji</a:t>
            </a:r>
            <a:r>
              <a:rPr lang="en-GB" dirty="0"/>
              <a:t> </a:t>
            </a:r>
            <a:r>
              <a:rPr lang="en-GB" dirty="0" err="1"/>
              <a:t>gdy</a:t>
            </a:r>
            <a:r>
              <a:rPr lang="en-GB" dirty="0"/>
              <a:t> </a:t>
            </a:r>
            <a:r>
              <a:rPr lang="en-GB" dirty="0" err="1"/>
              <a:t>przyjdą</a:t>
            </a:r>
            <a:r>
              <a:rPr lang="en-GB" dirty="0"/>
              <a:t> </a:t>
            </a:r>
            <a:r>
              <a:rPr lang="en-GB" dirty="0" err="1"/>
              <a:t>dwa</a:t>
            </a:r>
            <a:r>
              <a:rPr lang="en-GB" dirty="0"/>
              <a:t> </a:t>
            </a:r>
            <a:r>
              <a:rPr lang="en-GB" dirty="0" err="1"/>
              <a:t>razy</a:t>
            </a:r>
            <a:r>
              <a:rPr lang="en-GB" dirty="0"/>
              <a:t> I </a:t>
            </a:r>
            <a:r>
              <a:rPr lang="en-GB" dirty="0" err="1"/>
              <a:t>sprawdzić</a:t>
            </a:r>
            <a:r>
              <a:rPr lang="en-GB" dirty="0"/>
              <a:t> </a:t>
            </a:r>
            <a:r>
              <a:rPr lang="en-GB" dirty="0" err="1"/>
              <a:t>czy</a:t>
            </a:r>
            <a:r>
              <a:rPr lang="en-GB" dirty="0"/>
              <a:t> </a:t>
            </a:r>
            <a:r>
              <a:rPr lang="en-GB" dirty="0" err="1"/>
              <a:t>już</a:t>
            </a:r>
            <a:r>
              <a:rPr lang="en-GB" dirty="0"/>
              <a:t> </a:t>
            </a:r>
            <a:r>
              <a:rPr lang="en-GB" dirty="0" err="1"/>
              <a:t>istnieje</a:t>
            </a:r>
            <a:r>
              <a:rPr lang="en-GB" dirty="0"/>
              <a:t> </a:t>
            </a:r>
            <a:r>
              <a:rPr lang="en-GB" dirty="0" err="1"/>
              <a:t>lub</a:t>
            </a:r>
            <a:r>
              <a:rPr lang="en-GB" dirty="0"/>
              <a:t> </a:t>
            </a:r>
            <a:r>
              <a:rPr lang="en-GB" dirty="0" err="1"/>
              <a:t>tez</a:t>
            </a:r>
            <a:r>
              <a:rPr lang="en-GB" dirty="0"/>
              <a:t> o </a:t>
            </a:r>
            <a:r>
              <a:rPr lang="en-GB" dirty="0" err="1"/>
              <a:t>tabeli</a:t>
            </a:r>
            <a:r>
              <a:rPr lang="en-GB" dirty="0"/>
              <a:t> z </a:t>
            </a:r>
            <a:r>
              <a:rPr lang="en-GB" dirty="0" err="1"/>
              <a:t>kluczem</a:t>
            </a:r>
            <a:r>
              <a:rPr lang="en-GB" dirty="0"/>
              <a:t> correlation id.</a:t>
            </a:r>
          </a:p>
          <a:p>
            <a:pPr marL="0" indent="0">
              <a:buNone/>
            </a:pP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wspomnieć</a:t>
            </a:r>
            <a:r>
              <a:rPr lang="en-GB" dirty="0"/>
              <a:t> </a:t>
            </a:r>
            <a:r>
              <a:rPr lang="en-GB" dirty="0" err="1"/>
              <a:t>też</a:t>
            </a:r>
            <a:r>
              <a:rPr lang="en-GB" dirty="0"/>
              <a:t> o throttling I </a:t>
            </a:r>
            <a:r>
              <a:rPr lang="en-GB" dirty="0" err="1"/>
              <a:t>błedzie</a:t>
            </a:r>
            <a:r>
              <a:rPr lang="en-GB" dirty="0"/>
              <a:t>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pójdzie</a:t>
            </a:r>
            <a:r>
              <a:rPr lang="en-GB" dirty="0"/>
              <a:t> </a:t>
            </a:r>
            <a:r>
              <a:rPr lang="en-GB" dirty="0" err="1"/>
              <a:t>więcej</a:t>
            </a:r>
            <a:r>
              <a:rPr lang="en-GB" dirty="0"/>
              <a:t> </a:t>
            </a:r>
            <a:r>
              <a:rPr lang="en-GB" dirty="0" err="1"/>
              <a:t>nagenerowanych</a:t>
            </a:r>
            <a:r>
              <a:rPr lang="en-GB" dirty="0"/>
              <a:t> </a:t>
            </a:r>
            <a:r>
              <a:rPr lang="en-GB" dirty="0" err="1"/>
              <a:t>zdarzeń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44688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9825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852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51174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34734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56491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69431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6806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4711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460629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06589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916406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5416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3519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376814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14811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095512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351447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433804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57167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123063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035778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41294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862506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0608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90799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700372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572254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79133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477020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476884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38575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788751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704476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268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305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3399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76000"/>
          </a:xfrm>
          <a:effectLst/>
        </p:spPr>
        <p:txBody>
          <a:bodyPr anchor="b">
            <a:normAutofit/>
          </a:bodyPr>
          <a:lstStyle>
            <a:lvl1pPr algn="ctr">
              <a:defRPr sz="8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>
            <a:normAutofit/>
          </a:bodyPr>
          <a:lstStyle>
            <a:lvl1pPr marL="0" indent="0" algn="ctr">
              <a:buNone/>
              <a:defRPr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16/09/2020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708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16/09/2020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985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16/09/2020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959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>
                <a:effectLst/>
              </a:defRPr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16/09/2020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8273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16/09/2020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7817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16/09/2020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358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16/09/2020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417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16/09/2020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85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16/09/2020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96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16/09/2020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58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16/09/2020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853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E9C53-8BFD-4092-AB16-C05109B71A09}" type="datetimeFigureOut">
              <a:rPr lang="en-GB" smtClean="0"/>
              <a:t>16/09/2020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3919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g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44.gi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2.png"/><Relationship Id="rId4" Type="http://schemas.openxmlformats.org/officeDocument/2006/relationships/image" Target="../media/image44.gi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gi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4.gi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4.gif"/><Relationship Id="rId4" Type="http://schemas.openxmlformats.org/officeDocument/2006/relationships/image" Target="../media/image4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sz="9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Blaski</a:t>
            </a:r>
            <a:r>
              <a:rPr lang="en-GB" sz="9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 I </a:t>
            </a:r>
            <a:r>
              <a:rPr lang="en-GB" sz="9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Cienie</a:t>
            </a:r>
            <a:br>
              <a:rPr lang="en-GB" sz="9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</a:br>
            <a:r>
              <a:rPr lang="en-GB" sz="9000" dirty="0">
                <a:latin typeface="Dominique" pitchFamily="50" charset="0"/>
              </a:rPr>
              <a:t>Event-Driven Design</a:t>
            </a:r>
            <a:endParaRPr lang="en-GB" sz="9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minique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GB" sz="5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minique" pitchFamily="50" charset="0"/>
            </a:endParaRPr>
          </a:p>
          <a:p>
            <a:r>
              <a:rPr lang="en-GB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Oskar Dudycz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531708" y="3397181"/>
            <a:ext cx="6885991" cy="10118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214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Mikroserwisy</a:t>
            </a:r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02398" y="6111952"/>
            <a:ext cx="11387203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600" dirty="0" err="1"/>
              <a:t>Dzielimy</a:t>
            </a:r>
            <a:r>
              <a:rPr lang="en-GB" sz="3600" dirty="0"/>
              <a:t> </a:t>
            </a:r>
            <a:r>
              <a:rPr lang="en-GB" sz="3600" dirty="0" err="1"/>
              <a:t>nasz</a:t>
            </a:r>
            <a:r>
              <a:rPr lang="en-GB" sz="3600" dirty="0"/>
              <a:t> </a:t>
            </a:r>
            <a:r>
              <a:rPr lang="en-GB" sz="3600" dirty="0" err="1"/>
              <a:t>monolit</a:t>
            </a:r>
            <a:r>
              <a:rPr lang="en-GB" sz="3600" dirty="0"/>
              <a:t> </a:t>
            </a:r>
            <a:r>
              <a:rPr lang="en-GB" sz="3600" dirty="0" err="1"/>
              <a:t>na</a:t>
            </a:r>
            <a:r>
              <a:rPr lang="en-GB" sz="3600" dirty="0"/>
              <a:t> </a:t>
            </a:r>
            <a:r>
              <a:rPr lang="en-GB" sz="3600" dirty="0" err="1"/>
              <a:t>niezalezne</a:t>
            </a:r>
            <a:r>
              <a:rPr lang="en-GB" sz="3600" dirty="0"/>
              <a:t> </a:t>
            </a:r>
            <a:r>
              <a:rPr lang="en-GB" sz="3600" dirty="0" err="1"/>
              <a:t>serwisy</a:t>
            </a:r>
            <a:endParaRPr lang="en-GB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476" y="1269241"/>
            <a:ext cx="5920913" cy="6056126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755398" y="3245737"/>
            <a:ext cx="1649808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600" dirty="0" err="1"/>
              <a:t>Wyszukaj</a:t>
            </a:r>
            <a:endParaRPr lang="en-GB" sz="3600" dirty="0"/>
          </a:p>
          <a:p>
            <a:pPr marL="0" indent="0" algn="ctr">
              <a:buNone/>
            </a:pPr>
            <a:r>
              <a:rPr lang="en-GB" sz="3600" dirty="0" err="1"/>
              <a:t>wydarzenie</a:t>
            </a:r>
            <a:endParaRPr lang="en-GB" sz="36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723888" y="3249216"/>
            <a:ext cx="1649808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600" dirty="0" err="1"/>
              <a:t>Dodaj</a:t>
            </a:r>
            <a:r>
              <a:rPr lang="en-GB" sz="3600" dirty="0"/>
              <a:t> </a:t>
            </a:r>
            <a:br>
              <a:rPr lang="en-GB" sz="3600" dirty="0"/>
            </a:br>
            <a:r>
              <a:rPr lang="en-GB" sz="3600" dirty="0" err="1"/>
              <a:t>konto</a:t>
            </a:r>
            <a:endParaRPr lang="en-GB" sz="3600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4120041" y="1364636"/>
            <a:ext cx="3951916" cy="12155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5026972" y="3514202"/>
            <a:ext cx="2075947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600" dirty="0" err="1"/>
              <a:t>Zarez</a:t>
            </a:r>
            <a:r>
              <a:rPr lang="en-GB" sz="3600" dirty="0"/>
              <a:t>  </a:t>
            </a:r>
            <a:r>
              <a:rPr lang="en-GB" sz="3600" dirty="0" err="1"/>
              <a:t>erwuj</a:t>
            </a:r>
            <a:endParaRPr lang="en-GB" sz="36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8221980" y="6167679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193405" y="6167679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549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Mikroserwisy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508" y="1269241"/>
            <a:ext cx="5920912" cy="6056126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2209045" y="29655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en-GB" sz="3600" dirty="0" err="1"/>
              <a:t>zarezerwuj</a:t>
            </a:r>
            <a:endParaRPr lang="en-GB" sz="36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169501" y="2700626"/>
            <a:ext cx="1952925" cy="11850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en-GB" sz="3600" dirty="0" err="1"/>
              <a:t>Pobierz</a:t>
            </a:r>
            <a:r>
              <a:rPr lang="en-GB" sz="3600" dirty="0"/>
              <a:t> </a:t>
            </a:r>
            <a:r>
              <a:rPr lang="en-GB" sz="3600" dirty="0" err="1"/>
              <a:t>profil</a:t>
            </a:r>
            <a:endParaRPr lang="en-GB" sz="3600" dirty="0"/>
          </a:p>
          <a:p>
            <a:pPr marL="0" indent="0" algn="ctr">
              <a:buNone/>
            </a:pPr>
            <a:r>
              <a:rPr lang="en-GB" sz="3600" dirty="0" err="1"/>
              <a:t>goscia</a:t>
            </a:r>
            <a:endParaRPr lang="en-GB" sz="36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643449" y="5699798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3. </a:t>
            </a:r>
          </a:p>
          <a:p>
            <a:pPr marL="0" indent="0" algn="ctr">
              <a:buNone/>
            </a:pPr>
            <a:r>
              <a:rPr lang="en-GB" sz="3600" dirty="0" err="1"/>
              <a:t>Wystaw</a:t>
            </a:r>
            <a:r>
              <a:rPr lang="en-GB" sz="3600" dirty="0"/>
              <a:t> </a:t>
            </a:r>
            <a:r>
              <a:rPr lang="en-GB" sz="3600" dirty="0" err="1"/>
              <a:t>fakture</a:t>
            </a:r>
            <a:endParaRPr lang="en-GB" sz="360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120041" y="1364636"/>
            <a:ext cx="3951916" cy="12155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683124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Modul</a:t>
            </a:r>
            <a:endParaRPr lang="en-GB" sz="69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rezerwacji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Modul</a:t>
            </a:r>
            <a:endParaRPr lang="en-GB" sz="69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finansowy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9446136" y="6424979"/>
            <a:ext cx="71244" cy="864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9214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4939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017135" y="3506519"/>
            <a:ext cx="71244" cy="864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934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Mikroserwisy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508" y="1260703"/>
            <a:ext cx="5929261" cy="6064664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7643449" y="5699798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3. </a:t>
            </a:r>
          </a:p>
          <a:p>
            <a:pPr marL="0" indent="0" algn="ctr">
              <a:buNone/>
            </a:pPr>
            <a:r>
              <a:rPr lang="en-GB" sz="3600" dirty="0" err="1"/>
              <a:t>Wystaw</a:t>
            </a:r>
            <a:r>
              <a:rPr lang="en-GB" sz="3600" dirty="0"/>
              <a:t> </a:t>
            </a:r>
            <a:r>
              <a:rPr lang="en-GB" sz="3600" dirty="0" err="1"/>
              <a:t>fakture</a:t>
            </a:r>
            <a:endParaRPr lang="en-GB" sz="3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209045" y="29655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en-GB" sz="3600" dirty="0" err="1"/>
              <a:t>zarezerwuj</a:t>
            </a:r>
            <a:endParaRPr lang="en-GB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169501" y="2700626"/>
            <a:ext cx="1952925" cy="11850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en-GB" sz="3600" dirty="0" err="1"/>
              <a:t>Pobierz</a:t>
            </a:r>
            <a:r>
              <a:rPr lang="en-GB" sz="3600" dirty="0"/>
              <a:t> </a:t>
            </a:r>
            <a:r>
              <a:rPr lang="en-GB" sz="3600" dirty="0" err="1"/>
              <a:t>profil</a:t>
            </a:r>
            <a:endParaRPr lang="en-GB" sz="3600" dirty="0"/>
          </a:p>
          <a:p>
            <a:pPr marL="0" indent="0" algn="ctr">
              <a:buNone/>
            </a:pPr>
            <a:r>
              <a:rPr lang="en-GB" sz="3600" dirty="0" err="1"/>
              <a:t>goscia</a:t>
            </a:r>
            <a:endParaRPr lang="en-GB" sz="36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120041" y="1364636"/>
            <a:ext cx="3951916" cy="12155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683124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Modul</a:t>
            </a:r>
            <a:endParaRPr lang="en-GB" sz="69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rezerwacji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Modul</a:t>
            </a:r>
            <a:endParaRPr lang="en-GB" sz="69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finansowy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9446136" y="6424979"/>
            <a:ext cx="71244" cy="864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9214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04939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017135" y="3506519"/>
            <a:ext cx="71244" cy="864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620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Mikroserwisy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931" y="1219137"/>
            <a:ext cx="6093428" cy="623258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209045" y="29655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en-GB" sz="3600" dirty="0" err="1"/>
              <a:t>zarezerwuj</a:t>
            </a:r>
            <a:endParaRPr lang="en-GB" sz="36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169501" y="2700626"/>
            <a:ext cx="1952925" cy="11850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en-GB" sz="3600" dirty="0" err="1"/>
              <a:t>Pobierz</a:t>
            </a:r>
            <a:r>
              <a:rPr lang="en-GB" sz="3600" dirty="0"/>
              <a:t> </a:t>
            </a:r>
            <a:r>
              <a:rPr lang="en-GB" sz="3600" dirty="0" err="1"/>
              <a:t>profil</a:t>
            </a:r>
            <a:endParaRPr lang="en-GB" sz="3600" dirty="0"/>
          </a:p>
          <a:p>
            <a:pPr marL="0" indent="0" algn="ctr">
              <a:buNone/>
            </a:pPr>
            <a:r>
              <a:rPr lang="en-GB" sz="3600" dirty="0" err="1"/>
              <a:t>goscia</a:t>
            </a:r>
            <a:endParaRPr lang="en-GB" sz="360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120041" y="1364636"/>
            <a:ext cx="3951916" cy="12155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683124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Modul</a:t>
            </a:r>
            <a:endParaRPr lang="en-GB" sz="69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rezerwacji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Modul</a:t>
            </a:r>
            <a:endParaRPr lang="en-GB" sz="69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finansowy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9214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04939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17135" y="3506519"/>
            <a:ext cx="71244" cy="864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991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Mikroserwisy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494" y="1191998"/>
            <a:ext cx="6193751" cy="633519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209045" y="29655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en-GB" sz="3600" dirty="0" err="1"/>
              <a:t>zarezerwuj</a:t>
            </a:r>
            <a:endParaRPr lang="en-GB" sz="36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120041" y="1364636"/>
            <a:ext cx="3951916" cy="12155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683124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Modul</a:t>
            </a:r>
            <a:endParaRPr lang="en-GB" sz="69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rezerwacji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Modul</a:t>
            </a:r>
            <a:endParaRPr lang="en-GB" sz="69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finansowy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9214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04939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715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Mikroserwisy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7535">
            <a:off x="3825590" y="1964504"/>
            <a:ext cx="4244366" cy="421068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4" name="Straight Connector 3"/>
          <p:cNvCxnSpPr/>
          <p:nvPr/>
        </p:nvCxnSpPr>
        <p:spPr>
          <a:xfrm flipV="1">
            <a:off x="4120041" y="1364636"/>
            <a:ext cx="3951916" cy="12155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708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Event-Driven Design - </a:t>
            </a:r>
            <a:r>
              <a:rPr lang="en-GB" dirty="0" err="1"/>
              <a:t>Poczatki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5184">
            <a:off x="1594413" y="2106854"/>
            <a:ext cx="9003174" cy="3098413"/>
          </a:xfrm>
        </p:spPr>
      </p:pic>
      <p:cxnSp>
        <p:nvCxnSpPr>
          <p:cNvPr id="6" name="Straight Connector 5"/>
          <p:cNvCxnSpPr/>
          <p:nvPr/>
        </p:nvCxnSpPr>
        <p:spPr>
          <a:xfrm>
            <a:off x="6351037" y="6534474"/>
            <a:ext cx="3007567" cy="6587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2791408" y="5379706"/>
            <a:ext cx="10515600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LINKED in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9935885" y="1260932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307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Event-Driven Design - </a:t>
            </a:r>
            <a:r>
              <a:rPr lang="en-GB" dirty="0" err="1"/>
              <a:t>Poczatki</a:t>
            </a:r>
            <a:endParaRPr lang="en-GB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351037" y="6534474"/>
            <a:ext cx="3007567" cy="6587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2791408" y="5379706"/>
            <a:ext cx="10515600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LINKED in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9935885" y="1260932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1882">
            <a:off x="1532852" y="1906953"/>
            <a:ext cx="8939682" cy="3746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4247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Streaming system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1128227" y="1901596"/>
            <a:ext cx="6214966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Niepowiazana</a:t>
            </a:r>
            <a:r>
              <a:rPr lang="en-GB" dirty="0"/>
              <a:t> </a:t>
            </a:r>
            <a:r>
              <a:rPr lang="en-GB" dirty="0" err="1"/>
              <a:t>logika</a:t>
            </a:r>
            <a:endParaRPr lang="en-GB" dirty="0"/>
          </a:p>
          <a:p>
            <a:r>
              <a:rPr lang="en-GB" dirty="0" err="1"/>
              <a:t>Semantyka</a:t>
            </a:r>
            <a:r>
              <a:rPr lang="en-GB" dirty="0"/>
              <a:t> Publish/subscribe</a:t>
            </a:r>
          </a:p>
          <a:p>
            <a:r>
              <a:rPr lang="en-GB" dirty="0" err="1"/>
              <a:t>Asynchroniczna</a:t>
            </a:r>
            <a:r>
              <a:rPr lang="en-GB" dirty="0"/>
              <a:t> </a:t>
            </a:r>
            <a:r>
              <a:rPr lang="en-GB" dirty="0" err="1"/>
              <a:t>komunikacja</a:t>
            </a:r>
            <a:endParaRPr lang="en-GB" dirty="0"/>
          </a:p>
          <a:p>
            <a:r>
              <a:rPr lang="en-GB" dirty="0" err="1"/>
              <a:t>Mechanizm</a:t>
            </a:r>
            <a:r>
              <a:rPr lang="en-GB" dirty="0"/>
              <a:t> </a:t>
            </a:r>
            <a:r>
              <a:rPr lang="en-GB" dirty="0" err="1"/>
              <a:t>ponawiania</a:t>
            </a:r>
            <a:endParaRPr lang="en-GB" dirty="0"/>
          </a:p>
          <a:p>
            <a:r>
              <a:rPr lang="en-GB" dirty="0" err="1"/>
              <a:t>Wbudowane</a:t>
            </a:r>
            <a:r>
              <a:rPr lang="en-GB" dirty="0"/>
              <a:t> </a:t>
            </a:r>
            <a:r>
              <a:rPr lang="en-GB" dirty="0" err="1"/>
              <a:t>przechowywanie</a:t>
            </a:r>
            <a:r>
              <a:rPr lang="en-GB" dirty="0"/>
              <a:t> (</a:t>
            </a:r>
            <a:r>
              <a:rPr lang="en-GB" dirty="0" err="1"/>
              <a:t>trwalosc</a:t>
            </a:r>
            <a:r>
              <a:rPr lang="en-GB" dirty="0"/>
              <a:t> - </a:t>
            </a:r>
            <a:r>
              <a:rPr lang="en-GB" i="1" dirty="0"/>
              <a:t>durability</a:t>
            </a:r>
            <a:r>
              <a:rPr lang="en-GB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226" y="634482"/>
            <a:ext cx="2993702" cy="30602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2289" y="3376443"/>
            <a:ext cx="3405871" cy="34815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/>
          <p:cNvCxnSpPr/>
          <p:nvPr/>
        </p:nvCxnSpPr>
        <p:spPr>
          <a:xfrm>
            <a:off x="3190570" y="4965670"/>
            <a:ext cx="74586" cy="7152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961970" y="4965670"/>
            <a:ext cx="74586" cy="7152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36556" y="2362170"/>
            <a:ext cx="74586" cy="7152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939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Streaming system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009" y="2127379"/>
            <a:ext cx="4456021" cy="455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89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Kilka</a:t>
            </a:r>
            <a:r>
              <a:rPr lang="en-GB" dirty="0"/>
              <a:t> slow o </a:t>
            </a:r>
            <a:r>
              <a:rPr lang="en-GB" dirty="0" err="1"/>
              <a:t>mnie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9529">
            <a:off x="8150628" y="1613218"/>
            <a:ext cx="3027461" cy="4158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49" y="559677"/>
            <a:ext cx="1824667" cy="1824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8" y="4986180"/>
            <a:ext cx="1174122" cy="1174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 rot="21369459">
            <a:off x="650266" y="1713289"/>
            <a:ext cx="2045746" cy="1334877"/>
          </a:xfrm>
        </p:spPr>
        <p:txBody>
          <a:bodyPr/>
          <a:lstStyle/>
          <a:p>
            <a:endParaRPr lang="en-GB" dirty="0"/>
          </a:p>
          <a:p>
            <a:pPr marL="0" indent="0">
              <a:buNone/>
            </a:pPr>
            <a:r>
              <a:rPr lang="en-GB" dirty="0" err="1"/>
              <a:t>MaRten</a:t>
            </a:r>
            <a:endParaRPr lang="en-GB" dirty="0"/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 rot="364039">
            <a:off x="967848" y="5492864"/>
            <a:ext cx="3231916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err="1"/>
              <a:t>Oskar_at_net</a:t>
            </a:r>
            <a:endParaRPr lang="en-GB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 rot="21231021">
            <a:off x="6608013" y="5683062"/>
            <a:ext cx="5930286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Szkola-event-sourcing.pl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73459">
            <a:off x="3355578" y="1902947"/>
            <a:ext cx="3252851" cy="23298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Content Placeholder 8"/>
          <p:cNvSpPr txBox="1">
            <a:spLocks/>
          </p:cNvSpPr>
          <p:nvPr/>
        </p:nvSpPr>
        <p:spPr>
          <a:xfrm rot="271984">
            <a:off x="2067391" y="4259329"/>
            <a:ext cx="5238625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dirty="0"/>
              <a:t>&gt; &gt;~1</a:t>
            </a:r>
            <a:r>
              <a:rPr lang="pl-PL" dirty="0"/>
              <a:t>3</a:t>
            </a:r>
            <a:r>
              <a:rPr lang="en-GB" dirty="0"/>
              <a:t> </a:t>
            </a:r>
            <a:r>
              <a:rPr lang="en-GB" dirty="0" err="1"/>
              <a:t>lat</a:t>
            </a:r>
            <a:r>
              <a:rPr lang="en-GB" dirty="0"/>
              <a:t> </a:t>
            </a:r>
            <a:r>
              <a:rPr lang="en-GB" dirty="0" err="1"/>
              <a:t>doswiadczenia</a:t>
            </a:r>
            <a:endParaRPr lang="en-GB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698162" y="1390275"/>
            <a:ext cx="4481097" cy="8173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5" idx="0"/>
          </p:cNvCxnSpPr>
          <p:nvPr/>
        </p:nvCxnSpPr>
        <p:spPr>
          <a:xfrm>
            <a:off x="4739455" y="4261417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490371" y="916569"/>
            <a:ext cx="212160" cy="2410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936761" y="571264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719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010" y="2127379"/>
            <a:ext cx="4497314" cy="45972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Streaming system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071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665" y="2089204"/>
            <a:ext cx="4572003" cy="46736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Streaming system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446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Streaming system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009" y="2127379"/>
            <a:ext cx="4456021" cy="455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3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Event-driven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GB" dirty="0" err="1"/>
              <a:t>Odbierz</a:t>
            </a:r>
            <a:r>
              <a:rPr lang="en-GB" dirty="0"/>
              <a:t> I </a:t>
            </a:r>
            <a:r>
              <a:rPr lang="en-GB" dirty="0" err="1"/>
              <a:t>zareaguj</a:t>
            </a:r>
            <a:r>
              <a:rPr lang="en-GB" dirty="0"/>
              <a:t> </a:t>
            </a:r>
            <a:r>
              <a:rPr lang="en-GB" sz="3200" dirty="0"/>
              <a:t>(</a:t>
            </a:r>
            <a:r>
              <a:rPr lang="en-GB" sz="3200" dirty="0" err="1"/>
              <a:t>Lub</a:t>
            </a:r>
            <a:r>
              <a:rPr lang="en-GB" sz="3200" dirty="0"/>
              <a:t> </a:t>
            </a:r>
            <a:r>
              <a:rPr lang="en-GB" sz="3200" dirty="0" err="1"/>
              <a:t>nie</a:t>
            </a:r>
            <a:r>
              <a:rPr lang="en-GB" sz="3200" dirty="0"/>
              <a:t>) </a:t>
            </a:r>
            <a:r>
              <a:rPr lang="en-GB" dirty="0"/>
              <a:t>Na </a:t>
            </a:r>
            <a:r>
              <a:rPr lang="en-GB" dirty="0" err="1"/>
              <a:t>nadchodzace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sz="2800" dirty="0"/>
              <a:t>(</a:t>
            </a:r>
            <a:r>
              <a:rPr lang="en-GB" sz="2800" dirty="0" err="1"/>
              <a:t>Fakty</a:t>
            </a:r>
            <a:r>
              <a:rPr lang="en-GB" sz="2800" dirty="0"/>
              <a:t>)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GB" dirty="0" err="1"/>
              <a:t>Opublikuj</a:t>
            </a:r>
            <a:r>
              <a:rPr lang="en-GB" dirty="0"/>
              <a:t> </a:t>
            </a:r>
            <a:r>
              <a:rPr lang="en-GB" dirty="0" err="1"/>
              <a:t>nowe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sz="2800" dirty="0"/>
              <a:t>(</a:t>
            </a:r>
            <a:r>
              <a:rPr lang="en-GB" sz="2800" dirty="0" err="1"/>
              <a:t>fakty</a:t>
            </a:r>
            <a:r>
              <a:rPr lang="en-GB" sz="2800" dirty="0"/>
              <a:t>)         (</a:t>
            </a:r>
            <a:r>
              <a:rPr lang="en-GB" sz="2800" dirty="0" err="1"/>
              <a:t>Asynchronicznie</a:t>
            </a:r>
            <a:r>
              <a:rPr lang="en-GB" sz="2800" dirty="0"/>
              <a:t>)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Reszty</a:t>
            </a:r>
            <a:r>
              <a:rPr lang="en-GB" dirty="0"/>
              <a:t> </a:t>
            </a:r>
            <a:r>
              <a:rPr lang="en-GB" dirty="0" err="1"/>
              <a:t>swiata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666608" y="2563997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400080" y="4851565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765176" y="1409252"/>
            <a:ext cx="4528970" cy="6454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768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Eventual Consistency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782009" y="1473798"/>
            <a:ext cx="4512137" cy="7401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805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Eventual Consistency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292" y="1222620"/>
            <a:ext cx="6196080" cy="6337577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2295106" y="3313064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en-GB" sz="3600" dirty="0" err="1"/>
              <a:t>Dodaj</a:t>
            </a:r>
            <a:r>
              <a:rPr lang="en-GB" sz="3600" dirty="0"/>
              <a:t> </a:t>
            </a:r>
            <a:r>
              <a:rPr lang="en-GB" sz="3600" dirty="0" err="1"/>
              <a:t>konto</a:t>
            </a:r>
            <a:endParaRPr lang="en-GB" sz="36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37300" y="5810359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en-GB" sz="4500" dirty="0" err="1"/>
              <a:t>Opublikuj</a:t>
            </a:r>
            <a:r>
              <a:rPr lang="en-GB" sz="4500" dirty="0"/>
              <a:t> </a:t>
            </a:r>
            <a:r>
              <a:rPr lang="en-GB" sz="4500" dirty="0" err="1"/>
              <a:t>zdarzenie</a:t>
            </a:r>
            <a:endParaRPr lang="en-GB" sz="4500" dirty="0"/>
          </a:p>
          <a:p>
            <a:pPr marL="0" indent="0" algn="ctr">
              <a:buNone/>
            </a:pPr>
            <a:r>
              <a:rPr lang="en-GB" sz="4500" dirty="0" err="1"/>
              <a:t>Dodano</a:t>
            </a:r>
            <a:r>
              <a:rPr lang="en-GB" sz="4500" dirty="0"/>
              <a:t> </a:t>
            </a:r>
            <a:r>
              <a:rPr lang="en-GB" sz="4500" dirty="0" err="1"/>
              <a:t>konto</a:t>
            </a:r>
            <a:endParaRPr lang="en-GB" sz="45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144392" y="5810359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3. </a:t>
            </a:r>
          </a:p>
          <a:p>
            <a:pPr marL="0" indent="0" algn="ctr">
              <a:buNone/>
            </a:pPr>
            <a:r>
              <a:rPr lang="en-GB" sz="4500" dirty="0" err="1"/>
              <a:t>obsluz</a:t>
            </a:r>
            <a:r>
              <a:rPr lang="en-GB" sz="4500" dirty="0"/>
              <a:t> </a:t>
            </a:r>
            <a:r>
              <a:rPr lang="en-GB" sz="4500" dirty="0" err="1"/>
              <a:t>zdarzenie</a:t>
            </a:r>
            <a:endParaRPr lang="en-GB" sz="4500" dirty="0"/>
          </a:p>
          <a:p>
            <a:pPr marL="0" indent="0" algn="ctr">
              <a:buNone/>
            </a:pPr>
            <a:r>
              <a:rPr lang="en-GB" sz="4500" dirty="0" err="1"/>
              <a:t>Dodano</a:t>
            </a:r>
            <a:r>
              <a:rPr lang="en-GB" sz="4500" dirty="0"/>
              <a:t> </a:t>
            </a:r>
            <a:r>
              <a:rPr lang="en-GB" sz="4500" dirty="0" err="1"/>
              <a:t>konto</a:t>
            </a:r>
            <a:endParaRPr lang="en-GB" sz="45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705121" y="2548183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4. </a:t>
            </a:r>
          </a:p>
          <a:p>
            <a:pPr marL="0" indent="0" algn="ctr">
              <a:buNone/>
            </a:pPr>
            <a:r>
              <a:rPr lang="en-GB" sz="4500" dirty="0" err="1"/>
              <a:t>Wyswietl</a:t>
            </a:r>
            <a:endParaRPr lang="en-GB" sz="4500" dirty="0"/>
          </a:p>
          <a:p>
            <a:pPr marL="0" indent="0" algn="ctr">
              <a:buNone/>
            </a:pPr>
            <a:r>
              <a:rPr lang="en-GB" sz="4500" dirty="0"/>
              <a:t>Dashboard </a:t>
            </a:r>
            <a:r>
              <a:rPr lang="en-GB" sz="4500" dirty="0" err="1"/>
              <a:t>gosci</a:t>
            </a:r>
            <a:endParaRPr lang="en-GB" sz="45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782009" y="1473798"/>
            <a:ext cx="4512137" cy="7401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>
                <a:solidFill>
                  <a:srgbClr val="002060"/>
                </a:solidFill>
              </a:rPr>
              <a:t>Write model</a:t>
            </a: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>
                <a:solidFill>
                  <a:srgbClr val="002060"/>
                </a:solidFill>
              </a:rPr>
              <a:t>Read model</a:t>
            </a: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263590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073215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500921" y="522351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605109" y="521970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319746" y="3226595"/>
            <a:ext cx="71244" cy="864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649186" y="2905170"/>
            <a:ext cx="71244" cy="864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814132" y="6307570"/>
            <a:ext cx="71244" cy="864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7103896" y="6216650"/>
            <a:ext cx="1754" cy="3011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361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Eventual Consistency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292" y="1209809"/>
            <a:ext cx="6192114" cy="6344535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2295106" y="3313064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en-GB" sz="3600" dirty="0" err="1"/>
              <a:t>Dodaj</a:t>
            </a:r>
            <a:r>
              <a:rPr lang="en-GB" sz="3600" dirty="0"/>
              <a:t> </a:t>
            </a:r>
            <a:r>
              <a:rPr lang="en-GB" sz="3600" dirty="0" err="1"/>
              <a:t>konto</a:t>
            </a:r>
            <a:endParaRPr lang="en-GB" sz="3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937300" y="5810359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en-GB" sz="4500" dirty="0" err="1"/>
              <a:t>Opublikuj</a:t>
            </a:r>
            <a:r>
              <a:rPr lang="en-GB" sz="4500" dirty="0"/>
              <a:t> </a:t>
            </a:r>
            <a:r>
              <a:rPr lang="en-GB" sz="4500" dirty="0" err="1"/>
              <a:t>zdarzenie</a:t>
            </a:r>
            <a:endParaRPr lang="en-GB" sz="4500" dirty="0"/>
          </a:p>
          <a:p>
            <a:pPr marL="0" indent="0" algn="ctr">
              <a:buNone/>
            </a:pPr>
            <a:r>
              <a:rPr lang="en-GB" sz="4500" dirty="0" err="1"/>
              <a:t>Dodano</a:t>
            </a:r>
            <a:r>
              <a:rPr lang="en-GB" sz="4500" dirty="0"/>
              <a:t> </a:t>
            </a:r>
            <a:r>
              <a:rPr lang="en-GB" sz="4500" dirty="0" err="1"/>
              <a:t>konto</a:t>
            </a:r>
            <a:endParaRPr lang="en-GB" sz="45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705121" y="2548183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3. </a:t>
            </a:r>
          </a:p>
          <a:p>
            <a:pPr marL="0" indent="0" algn="ctr">
              <a:buNone/>
            </a:pPr>
            <a:r>
              <a:rPr lang="en-GB" sz="4500" dirty="0" err="1"/>
              <a:t>Wyswietl</a:t>
            </a:r>
            <a:endParaRPr lang="en-GB" sz="4500" dirty="0"/>
          </a:p>
          <a:p>
            <a:pPr marL="0" indent="0" algn="ctr">
              <a:buNone/>
            </a:pPr>
            <a:r>
              <a:rPr lang="en-GB" sz="4500" dirty="0"/>
              <a:t>Dashboard </a:t>
            </a:r>
            <a:r>
              <a:rPr lang="en-GB" sz="4500" dirty="0" err="1"/>
              <a:t>gosci</a:t>
            </a:r>
            <a:endParaRPr lang="en-GB" sz="450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782009" y="1473798"/>
            <a:ext cx="4512137" cy="7401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>
                <a:solidFill>
                  <a:srgbClr val="002060"/>
                </a:solidFill>
              </a:rPr>
              <a:t>Write model</a:t>
            </a: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>
                <a:solidFill>
                  <a:srgbClr val="002060"/>
                </a:solidFill>
              </a:rPr>
              <a:t>Read model</a:t>
            </a: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263590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073215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500921" y="522351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9605109" y="521970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319746" y="3226595"/>
            <a:ext cx="71244" cy="864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49186" y="2905170"/>
            <a:ext cx="71244" cy="864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405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Eventual Consistency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295106" y="3313064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en-GB" sz="3600" dirty="0" err="1"/>
              <a:t>Dodaj</a:t>
            </a:r>
            <a:r>
              <a:rPr lang="en-GB" sz="3600" dirty="0"/>
              <a:t> </a:t>
            </a:r>
            <a:r>
              <a:rPr lang="en-GB" sz="3600" dirty="0" err="1"/>
              <a:t>konto</a:t>
            </a:r>
            <a:endParaRPr lang="en-GB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937300" y="5810359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en-GB" sz="4500" dirty="0" err="1"/>
              <a:t>Opublikuj</a:t>
            </a:r>
            <a:r>
              <a:rPr lang="en-GB" sz="4500" dirty="0"/>
              <a:t> </a:t>
            </a:r>
            <a:r>
              <a:rPr lang="en-GB" sz="4500" dirty="0" err="1"/>
              <a:t>zdarzenie</a:t>
            </a:r>
            <a:endParaRPr lang="en-GB" sz="4500" dirty="0"/>
          </a:p>
          <a:p>
            <a:pPr marL="0" indent="0" algn="ctr">
              <a:buNone/>
            </a:pPr>
            <a:r>
              <a:rPr lang="en-GB" sz="4500" dirty="0" err="1"/>
              <a:t>Dodano</a:t>
            </a:r>
            <a:r>
              <a:rPr lang="en-GB" sz="4500" dirty="0"/>
              <a:t> </a:t>
            </a:r>
            <a:r>
              <a:rPr lang="en-GB" sz="4500" dirty="0" err="1"/>
              <a:t>konto</a:t>
            </a:r>
            <a:endParaRPr lang="en-GB" sz="45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705121" y="2548183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3. </a:t>
            </a:r>
          </a:p>
          <a:p>
            <a:pPr marL="0" indent="0" algn="ctr">
              <a:buNone/>
            </a:pPr>
            <a:r>
              <a:rPr lang="en-GB" sz="4500" dirty="0" err="1"/>
              <a:t>Wyswietl</a:t>
            </a:r>
            <a:endParaRPr lang="en-GB" sz="4500" dirty="0"/>
          </a:p>
          <a:p>
            <a:pPr marL="0" indent="0" algn="ctr">
              <a:buNone/>
            </a:pPr>
            <a:r>
              <a:rPr lang="en-GB" sz="4500" dirty="0"/>
              <a:t>Dashboard </a:t>
            </a:r>
            <a:r>
              <a:rPr lang="en-GB" sz="4500" dirty="0" err="1"/>
              <a:t>gosci</a:t>
            </a:r>
            <a:endParaRPr lang="en-GB" sz="4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508" y="1204386"/>
            <a:ext cx="6192114" cy="634453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3782009" y="1473798"/>
            <a:ext cx="4512137" cy="7401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/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>
                <a:solidFill>
                  <a:srgbClr val="002060"/>
                </a:solidFill>
              </a:rPr>
              <a:t>Write model</a:t>
            </a: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>
                <a:solidFill>
                  <a:srgbClr val="002060"/>
                </a:solidFill>
              </a:rPr>
              <a:t>Read model</a:t>
            </a: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63590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73215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500921" y="522351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605109" y="521970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319746" y="3226595"/>
            <a:ext cx="71244" cy="864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807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Eventual Consistency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264" y="1208452"/>
            <a:ext cx="6192114" cy="6344535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2295106" y="3313064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en-GB" sz="3600" dirty="0" err="1"/>
              <a:t>Dodaj</a:t>
            </a:r>
            <a:r>
              <a:rPr lang="en-GB" sz="3600" dirty="0"/>
              <a:t> </a:t>
            </a:r>
            <a:r>
              <a:rPr lang="en-GB" sz="3600" dirty="0" err="1"/>
              <a:t>konto</a:t>
            </a:r>
            <a:endParaRPr lang="en-GB" sz="36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37300" y="5810359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en-GB" sz="4500" dirty="0" err="1"/>
              <a:t>Opublikuj</a:t>
            </a:r>
            <a:r>
              <a:rPr lang="en-GB" sz="4500" dirty="0"/>
              <a:t> </a:t>
            </a:r>
            <a:r>
              <a:rPr lang="en-GB" sz="4500" dirty="0" err="1"/>
              <a:t>zdarzenie</a:t>
            </a:r>
            <a:endParaRPr lang="en-GB" sz="4500" dirty="0"/>
          </a:p>
          <a:p>
            <a:pPr marL="0" indent="0" algn="ctr">
              <a:buNone/>
            </a:pPr>
            <a:r>
              <a:rPr lang="en-GB" sz="4500" dirty="0" err="1"/>
              <a:t>Dodano</a:t>
            </a:r>
            <a:r>
              <a:rPr lang="en-GB" sz="4500" dirty="0"/>
              <a:t> </a:t>
            </a:r>
            <a:r>
              <a:rPr lang="en-GB" sz="4500" dirty="0" err="1"/>
              <a:t>konto</a:t>
            </a:r>
            <a:endParaRPr lang="en-GB" sz="45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144392" y="5810359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4. </a:t>
            </a:r>
          </a:p>
          <a:p>
            <a:pPr marL="0" indent="0" algn="ctr">
              <a:buNone/>
            </a:pPr>
            <a:r>
              <a:rPr lang="en-GB" sz="4500" dirty="0" err="1"/>
              <a:t>obsłuz</a:t>
            </a:r>
            <a:r>
              <a:rPr lang="en-GB" sz="4500" dirty="0"/>
              <a:t> </a:t>
            </a:r>
            <a:r>
              <a:rPr lang="en-GB" sz="4500" dirty="0" err="1"/>
              <a:t>zdarzenie</a:t>
            </a:r>
            <a:endParaRPr lang="en-GB" sz="4500" dirty="0"/>
          </a:p>
          <a:p>
            <a:pPr marL="0" indent="0" algn="ctr">
              <a:buNone/>
            </a:pPr>
            <a:r>
              <a:rPr lang="en-GB" sz="4500" dirty="0" err="1"/>
              <a:t>Dodano</a:t>
            </a:r>
            <a:r>
              <a:rPr lang="en-GB" sz="4500" dirty="0"/>
              <a:t> </a:t>
            </a:r>
            <a:r>
              <a:rPr lang="en-GB" sz="4500" dirty="0" err="1"/>
              <a:t>konto</a:t>
            </a:r>
            <a:endParaRPr lang="en-GB" sz="45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705121" y="2548183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3. </a:t>
            </a:r>
          </a:p>
          <a:p>
            <a:pPr marL="0" indent="0" algn="ctr">
              <a:buNone/>
            </a:pPr>
            <a:r>
              <a:rPr lang="en-GB" sz="4500" dirty="0" err="1"/>
              <a:t>Wyswietl</a:t>
            </a:r>
            <a:endParaRPr lang="en-GB" sz="4500" dirty="0"/>
          </a:p>
          <a:p>
            <a:pPr marL="0" indent="0" algn="ctr">
              <a:buNone/>
            </a:pPr>
            <a:r>
              <a:rPr lang="en-GB" sz="4500" dirty="0"/>
              <a:t>Dashboard </a:t>
            </a:r>
            <a:r>
              <a:rPr lang="en-GB" sz="4500" dirty="0" err="1"/>
              <a:t>gosci</a:t>
            </a:r>
            <a:endParaRPr lang="en-GB" sz="45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782009" y="1473798"/>
            <a:ext cx="4512137" cy="7401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itle 1"/>
          <p:cNvSpPr txBox="1">
            <a:spLocks/>
          </p:cNvSpPr>
          <p:nvPr/>
        </p:nvSpPr>
        <p:spPr>
          <a:xfrm rot="246625">
            <a:off x="8939047" y="2664733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400" dirty="0" err="1"/>
              <a:t>odpytywanie</a:t>
            </a:r>
            <a:endParaRPr lang="en-GB" sz="4400" dirty="0"/>
          </a:p>
          <a:p>
            <a:pPr algn="ctr"/>
            <a:r>
              <a:rPr lang="en-GB" sz="4400" dirty="0" err="1"/>
              <a:t>cykliczne</a:t>
            </a:r>
            <a:endParaRPr lang="en-GB" sz="44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ontent Placeholder 2"/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>
                <a:solidFill>
                  <a:srgbClr val="002060"/>
                </a:solidFill>
              </a:rPr>
              <a:t>Write model</a:t>
            </a: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>
                <a:solidFill>
                  <a:srgbClr val="002060"/>
                </a:solidFill>
              </a:rPr>
              <a:t>Read model</a:t>
            </a: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263590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73215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500921" y="522351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605109" y="521970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9382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264" y="1208452"/>
            <a:ext cx="6192114" cy="63445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Eventual Consistency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295106" y="3313064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en-GB" sz="3600" dirty="0" err="1"/>
              <a:t>Dodaj</a:t>
            </a:r>
            <a:r>
              <a:rPr lang="en-GB" sz="3600" dirty="0"/>
              <a:t> </a:t>
            </a:r>
            <a:r>
              <a:rPr lang="en-GB" sz="3600" dirty="0" err="1"/>
              <a:t>konto</a:t>
            </a:r>
            <a:endParaRPr lang="en-GB" sz="36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37300" y="5810359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en-GB" sz="4500" dirty="0" err="1"/>
              <a:t>Opublikuj</a:t>
            </a:r>
            <a:r>
              <a:rPr lang="en-GB" sz="4500" dirty="0"/>
              <a:t> </a:t>
            </a:r>
            <a:r>
              <a:rPr lang="en-GB" sz="4500" dirty="0" err="1"/>
              <a:t>zdarzenie</a:t>
            </a:r>
            <a:endParaRPr lang="en-GB" sz="4500" dirty="0"/>
          </a:p>
          <a:p>
            <a:pPr marL="0" indent="0" algn="ctr">
              <a:buNone/>
            </a:pPr>
            <a:r>
              <a:rPr lang="en-GB" sz="4500" dirty="0" err="1"/>
              <a:t>Dodano</a:t>
            </a:r>
            <a:r>
              <a:rPr lang="en-GB" sz="4500" dirty="0"/>
              <a:t> </a:t>
            </a:r>
            <a:r>
              <a:rPr lang="en-GB" sz="4500" dirty="0" err="1"/>
              <a:t>konto</a:t>
            </a:r>
            <a:endParaRPr lang="en-GB" sz="45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144392" y="5810359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4. </a:t>
            </a:r>
          </a:p>
          <a:p>
            <a:pPr marL="0" indent="0" algn="ctr">
              <a:buNone/>
            </a:pPr>
            <a:r>
              <a:rPr lang="en-GB" sz="4500" dirty="0" err="1"/>
              <a:t>obsluz</a:t>
            </a:r>
            <a:r>
              <a:rPr lang="en-GB" sz="4500" dirty="0"/>
              <a:t> </a:t>
            </a:r>
            <a:r>
              <a:rPr lang="en-GB" sz="4500" dirty="0" err="1"/>
              <a:t>zdarzenie</a:t>
            </a:r>
            <a:endParaRPr lang="en-GB" sz="4500" dirty="0"/>
          </a:p>
          <a:p>
            <a:pPr marL="0" indent="0" algn="ctr">
              <a:buNone/>
            </a:pPr>
            <a:r>
              <a:rPr lang="en-GB" sz="4500" dirty="0" err="1"/>
              <a:t>Dodano</a:t>
            </a:r>
            <a:r>
              <a:rPr lang="en-GB" sz="4500" dirty="0"/>
              <a:t> </a:t>
            </a:r>
            <a:r>
              <a:rPr lang="en-GB" sz="4500" dirty="0" err="1"/>
              <a:t>konto</a:t>
            </a:r>
            <a:endParaRPr lang="en-GB" sz="45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705121" y="2548183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3. </a:t>
            </a:r>
          </a:p>
          <a:p>
            <a:pPr marL="0" indent="0" algn="ctr">
              <a:buNone/>
            </a:pPr>
            <a:r>
              <a:rPr lang="en-GB" sz="4500" dirty="0" err="1"/>
              <a:t>Wyswietl</a:t>
            </a:r>
            <a:endParaRPr lang="en-GB" sz="4500" dirty="0"/>
          </a:p>
          <a:p>
            <a:pPr marL="0" indent="0" algn="ctr">
              <a:buNone/>
            </a:pPr>
            <a:r>
              <a:rPr lang="en-GB" sz="4500" dirty="0"/>
              <a:t>Dashboard </a:t>
            </a:r>
            <a:r>
              <a:rPr lang="en-GB" sz="4500" dirty="0" err="1"/>
              <a:t>gosci</a:t>
            </a:r>
            <a:endParaRPr lang="en-GB" sz="45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782009" y="1473798"/>
            <a:ext cx="4512137" cy="7401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itle 1"/>
          <p:cNvSpPr txBox="1">
            <a:spLocks/>
          </p:cNvSpPr>
          <p:nvPr/>
        </p:nvSpPr>
        <p:spPr>
          <a:xfrm rot="246625">
            <a:off x="8939047" y="2664733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400" dirty="0"/>
              <a:t>Long</a:t>
            </a:r>
            <a:br>
              <a:rPr lang="en-GB" sz="4400" dirty="0"/>
            </a:br>
            <a:r>
              <a:rPr lang="en-GB" sz="4400" dirty="0"/>
              <a:t>polling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Content Placeholder 2"/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>
                <a:solidFill>
                  <a:srgbClr val="002060"/>
                </a:solidFill>
              </a:rPr>
              <a:t>Write model</a:t>
            </a: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>
                <a:solidFill>
                  <a:srgbClr val="002060"/>
                </a:solidFill>
              </a:rPr>
              <a:t>Read model</a:t>
            </a: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263590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73215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500921" y="522351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9605109" y="521970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319746" y="3226595"/>
            <a:ext cx="71244" cy="864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649186" y="2905170"/>
            <a:ext cx="71244" cy="864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814132" y="6307570"/>
            <a:ext cx="71244" cy="864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7103896" y="6216650"/>
            <a:ext cx="1754" cy="3011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695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9452">
            <a:off x="4594409" y="778142"/>
            <a:ext cx="3003181" cy="448375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838200" y="5532437"/>
            <a:ext cx="10515600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Event-Driven Design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80666" y="1698979"/>
            <a:ext cx="3605940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 err="1"/>
              <a:t>Blaski</a:t>
            </a:r>
            <a:endParaRPr lang="en-GB" dirty="0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7788629" y="2435753"/>
            <a:ext cx="3605940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 err="1"/>
              <a:t>cienie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3102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Eventual Consistency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267" y="1208455"/>
            <a:ext cx="6192114" cy="6344535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2295106" y="3313064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en-GB" sz="3600" dirty="0" err="1"/>
              <a:t>Dodaj</a:t>
            </a:r>
            <a:r>
              <a:rPr lang="en-GB" sz="3600" dirty="0"/>
              <a:t> </a:t>
            </a:r>
            <a:r>
              <a:rPr lang="en-GB" sz="3600" dirty="0" err="1"/>
              <a:t>konto</a:t>
            </a:r>
            <a:endParaRPr lang="en-GB" sz="3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937300" y="5810359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en-GB" sz="4500" dirty="0" err="1"/>
              <a:t>Opublikuj</a:t>
            </a:r>
            <a:r>
              <a:rPr lang="en-GB" sz="4500" dirty="0"/>
              <a:t> </a:t>
            </a:r>
            <a:r>
              <a:rPr lang="en-GB" sz="4500" dirty="0" err="1"/>
              <a:t>zdarzenie</a:t>
            </a:r>
            <a:endParaRPr lang="en-GB" sz="4500" dirty="0"/>
          </a:p>
          <a:p>
            <a:pPr marL="0" indent="0" algn="ctr">
              <a:buNone/>
            </a:pPr>
            <a:r>
              <a:rPr lang="en-GB" sz="4500" dirty="0" err="1"/>
              <a:t>Dodano</a:t>
            </a:r>
            <a:r>
              <a:rPr lang="en-GB" sz="4500" dirty="0"/>
              <a:t> </a:t>
            </a:r>
            <a:r>
              <a:rPr lang="en-GB" sz="4500" dirty="0" err="1"/>
              <a:t>konto</a:t>
            </a:r>
            <a:endParaRPr lang="en-GB" sz="450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782009" y="1473798"/>
            <a:ext cx="4512137" cy="7401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 rot="246625">
            <a:off x="8939047" y="2664733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400" dirty="0" err="1"/>
              <a:t>Odpytywanie</a:t>
            </a:r>
            <a:br>
              <a:rPr lang="en-GB" sz="4400" dirty="0"/>
            </a:br>
            <a:r>
              <a:rPr lang="en-GB" sz="4400" dirty="0" err="1"/>
              <a:t>modelu</a:t>
            </a:r>
            <a:r>
              <a:rPr lang="en-GB" sz="4400" dirty="0"/>
              <a:t> </a:t>
            </a:r>
            <a:r>
              <a:rPr lang="en-GB" sz="4400" dirty="0" err="1"/>
              <a:t>zapisu</a:t>
            </a:r>
            <a:endParaRPr lang="en-GB" sz="4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>
          <a:xfrm>
            <a:off x="6144392" y="5810359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4. </a:t>
            </a:r>
          </a:p>
          <a:p>
            <a:pPr marL="0" indent="0" algn="ctr">
              <a:buNone/>
            </a:pPr>
            <a:r>
              <a:rPr lang="en-GB" sz="4500" dirty="0" err="1"/>
              <a:t>obsluz</a:t>
            </a:r>
            <a:r>
              <a:rPr lang="en-GB" sz="4500" dirty="0"/>
              <a:t> </a:t>
            </a:r>
            <a:r>
              <a:rPr lang="en-GB" sz="4500" dirty="0" err="1"/>
              <a:t>zdarzenie</a:t>
            </a:r>
            <a:endParaRPr lang="en-GB" sz="4500" dirty="0"/>
          </a:p>
          <a:p>
            <a:pPr marL="0" indent="0" algn="ctr">
              <a:buNone/>
            </a:pPr>
            <a:r>
              <a:rPr lang="en-GB" sz="4500" dirty="0" err="1"/>
              <a:t>Dodano</a:t>
            </a:r>
            <a:r>
              <a:rPr lang="en-GB" sz="4500" dirty="0"/>
              <a:t> </a:t>
            </a:r>
            <a:r>
              <a:rPr lang="en-GB" sz="4500" dirty="0" err="1"/>
              <a:t>konto</a:t>
            </a:r>
            <a:endParaRPr lang="en-GB" sz="45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399324" y="2534018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3. </a:t>
            </a:r>
          </a:p>
          <a:p>
            <a:pPr marL="0" indent="0" algn="ctr">
              <a:buNone/>
            </a:pPr>
            <a:r>
              <a:rPr lang="en-GB" sz="4500" dirty="0" err="1"/>
              <a:t>Pobierz</a:t>
            </a:r>
            <a:r>
              <a:rPr lang="en-GB" sz="4500" dirty="0"/>
              <a:t> </a:t>
            </a:r>
            <a:r>
              <a:rPr lang="en-GB" sz="4500" dirty="0" err="1"/>
              <a:t>dane</a:t>
            </a:r>
            <a:endParaRPr lang="en-GB" sz="4500" dirty="0"/>
          </a:p>
          <a:p>
            <a:pPr marL="0" indent="0" algn="ctr">
              <a:buNone/>
            </a:pPr>
            <a:r>
              <a:rPr lang="en-GB" sz="4500" dirty="0" err="1"/>
              <a:t>goscia</a:t>
            </a:r>
            <a:endParaRPr lang="en-GB" sz="45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>
                <a:solidFill>
                  <a:srgbClr val="002060"/>
                </a:solidFill>
              </a:rPr>
              <a:t>Write model</a:t>
            </a: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>
                <a:solidFill>
                  <a:srgbClr val="002060"/>
                </a:solidFill>
              </a:rPr>
              <a:t>Read model</a:t>
            </a: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263590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73215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500921" y="522351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605109" y="521970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532003" y="3203740"/>
            <a:ext cx="71244" cy="864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814132" y="6307570"/>
            <a:ext cx="71244" cy="864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7103896" y="6216650"/>
            <a:ext cx="1754" cy="3011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9939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Eventual Consistency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267" y="1208454"/>
            <a:ext cx="6192114" cy="6344535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2295106" y="3313064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en-GB" sz="3600" dirty="0" err="1"/>
              <a:t>Dodaj</a:t>
            </a:r>
            <a:r>
              <a:rPr lang="en-GB" sz="3600" dirty="0"/>
              <a:t> </a:t>
            </a:r>
            <a:r>
              <a:rPr lang="en-GB" sz="3600" dirty="0" err="1"/>
              <a:t>konto</a:t>
            </a:r>
            <a:endParaRPr lang="en-GB" sz="36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37300" y="5810359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en-GB" sz="4500" dirty="0" err="1"/>
              <a:t>Opublikuj</a:t>
            </a:r>
            <a:r>
              <a:rPr lang="en-GB" sz="4500" dirty="0"/>
              <a:t> </a:t>
            </a:r>
            <a:r>
              <a:rPr lang="en-GB" sz="4500" dirty="0" err="1"/>
              <a:t>zdarzenie</a:t>
            </a:r>
            <a:endParaRPr lang="en-GB" sz="4500" dirty="0"/>
          </a:p>
          <a:p>
            <a:pPr marL="0" indent="0" algn="ctr">
              <a:buNone/>
            </a:pPr>
            <a:r>
              <a:rPr lang="en-GB" sz="4500" dirty="0" err="1"/>
              <a:t>Dodano</a:t>
            </a:r>
            <a:r>
              <a:rPr lang="en-GB" sz="4500" dirty="0"/>
              <a:t> </a:t>
            </a:r>
            <a:r>
              <a:rPr lang="en-GB" sz="4500" dirty="0" err="1"/>
              <a:t>konto</a:t>
            </a:r>
            <a:endParaRPr lang="en-GB" sz="45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144392" y="5810359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3. </a:t>
            </a:r>
          </a:p>
          <a:p>
            <a:pPr marL="0" indent="0" algn="ctr">
              <a:buNone/>
            </a:pPr>
            <a:r>
              <a:rPr lang="en-GB" sz="4500" dirty="0" err="1"/>
              <a:t>obsluz</a:t>
            </a:r>
            <a:r>
              <a:rPr lang="en-GB" sz="4500" dirty="0"/>
              <a:t> </a:t>
            </a:r>
            <a:r>
              <a:rPr lang="en-GB" sz="4500" dirty="0" err="1"/>
              <a:t>zdarzenie</a:t>
            </a:r>
            <a:endParaRPr lang="en-GB" sz="4500" dirty="0"/>
          </a:p>
          <a:p>
            <a:pPr marL="0" indent="0" algn="ctr">
              <a:buNone/>
            </a:pPr>
            <a:r>
              <a:rPr lang="en-GB" sz="4500" dirty="0" err="1"/>
              <a:t>Dodano</a:t>
            </a:r>
            <a:r>
              <a:rPr lang="en-GB" sz="4500" dirty="0"/>
              <a:t> </a:t>
            </a:r>
            <a:r>
              <a:rPr lang="en-GB" sz="4500" dirty="0" err="1"/>
              <a:t>konto</a:t>
            </a:r>
            <a:endParaRPr lang="en-GB" sz="450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782009" y="1473798"/>
            <a:ext cx="4512137" cy="7401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 rot="246625">
            <a:off x="8939047" y="2664733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400" dirty="0"/>
              <a:t>Web</a:t>
            </a:r>
            <a:br>
              <a:rPr lang="en-GB" sz="4400" dirty="0"/>
            </a:br>
            <a:r>
              <a:rPr lang="en-GB" sz="4400" dirty="0"/>
              <a:t>sockets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5562053" y="2702882"/>
            <a:ext cx="2704264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4. </a:t>
            </a:r>
          </a:p>
          <a:p>
            <a:pPr marL="0" indent="0" algn="ctr">
              <a:buNone/>
            </a:pPr>
            <a:r>
              <a:rPr lang="en-GB" sz="5500" dirty="0" err="1"/>
              <a:t>Poinformuj</a:t>
            </a:r>
            <a:r>
              <a:rPr lang="en-GB" sz="5500" dirty="0"/>
              <a:t> </a:t>
            </a:r>
            <a:r>
              <a:rPr lang="en-GB" sz="5500" dirty="0" err="1"/>
              <a:t>Klienta</a:t>
            </a:r>
            <a:endParaRPr lang="en-GB" sz="5500" dirty="0"/>
          </a:p>
          <a:p>
            <a:pPr marL="0" indent="0" algn="ctr">
              <a:buNone/>
            </a:pPr>
            <a:r>
              <a:rPr lang="en-GB" sz="5500" dirty="0"/>
              <a:t>o </a:t>
            </a:r>
            <a:r>
              <a:rPr lang="en-GB" sz="5500" dirty="0" err="1"/>
              <a:t>dodaniu</a:t>
            </a:r>
            <a:r>
              <a:rPr lang="en-GB" sz="5500" dirty="0"/>
              <a:t> </a:t>
            </a:r>
            <a:r>
              <a:rPr lang="en-GB" sz="5500" dirty="0" err="1"/>
              <a:t>konta</a:t>
            </a:r>
            <a:endParaRPr lang="en-GB" sz="55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>
                <a:solidFill>
                  <a:srgbClr val="002060"/>
                </a:solidFill>
              </a:rPr>
              <a:t>Write model</a:t>
            </a: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>
                <a:solidFill>
                  <a:srgbClr val="002060"/>
                </a:solidFill>
              </a:rPr>
              <a:t>Read model</a:t>
            </a: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63590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073215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500921" y="522351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605109" y="521970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814132" y="6307570"/>
            <a:ext cx="71244" cy="864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103896" y="6216650"/>
            <a:ext cx="1754" cy="3011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8641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Causal Consistency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635536" y="1332665"/>
            <a:ext cx="4920927" cy="11961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8085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Causal Consistency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943" y="657951"/>
            <a:ext cx="6192114" cy="634453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3635536" y="1332665"/>
            <a:ext cx="4920927" cy="11961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1767982" y="2495483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en-GB" sz="3600" dirty="0" err="1"/>
              <a:t>Dodaj</a:t>
            </a:r>
            <a:r>
              <a:rPr lang="en-GB" sz="3600" dirty="0"/>
              <a:t> </a:t>
            </a:r>
            <a:r>
              <a:rPr lang="en-GB" sz="3600" dirty="0" err="1"/>
              <a:t>konto</a:t>
            </a:r>
            <a:endParaRPr lang="en-GB" sz="36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83304" y="2552530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en-GB" sz="3600" dirty="0" err="1"/>
              <a:t>Zaktualizuj</a:t>
            </a:r>
            <a:r>
              <a:rPr lang="en-GB" sz="3600" dirty="0"/>
              <a:t> </a:t>
            </a:r>
            <a:r>
              <a:rPr lang="en-GB" sz="3600" dirty="0" err="1"/>
              <a:t>konto</a:t>
            </a:r>
            <a:endParaRPr lang="en-GB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890193" y="5426556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3200" dirty="0"/>
              <a:t>4.</a:t>
            </a:r>
          </a:p>
          <a:p>
            <a:pPr marL="0" indent="0" algn="ctr">
              <a:buNone/>
            </a:pPr>
            <a:r>
              <a:rPr lang="en-GB" sz="7200" dirty="0" err="1"/>
              <a:t>zakutalizowano</a:t>
            </a:r>
            <a:r>
              <a:rPr lang="en-GB" sz="7200" dirty="0"/>
              <a:t> </a:t>
            </a:r>
          </a:p>
          <a:p>
            <a:pPr marL="0" indent="0" algn="ctr">
              <a:buNone/>
            </a:pPr>
            <a:r>
              <a:rPr lang="en-GB" sz="7200" dirty="0" err="1"/>
              <a:t>konto</a:t>
            </a:r>
            <a:endParaRPr lang="en-GB" sz="72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118371" y="3451389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/>
              <a:t>3.</a:t>
            </a:r>
          </a:p>
          <a:p>
            <a:pPr marL="0" indent="0" algn="ctr">
              <a:buNone/>
            </a:pPr>
            <a:r>
              <a:rPr lang="en-GB" sz="1900" dirty="0" err="1"/>
              <a:t>Dodano</a:t>
            </a:r>
            <a:r>
              <a:rPr lang="en-GB" sz="1900" dirty="0"/>
              <a:t> </a:t>
            </a:r>
          </a:p>
          <a:p>
            <a:pPr marL="0" indent="0" algn="ctr">
              <a:buNone/>
            </a:pPr>
            <a:r>
              <a:rPr lang="en-GB" sz="1900" dirty="0" err="1"/>
              <a:t>konto</a:t>
            </a:r>
            <a:endParaRPr lang="en-GB" sz="19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40056" y="4011521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3200" dirty="0"/>
              <a:t>5.</a:t>
            </a:r>
          </a:p>
          <a:p>
            <a:pPr marL="0" indent="0" algn="ctr">
              <a:buNone/>
            </a:pPr>
            <a:r>
              <a:rPr lang="en-GB" sz="7200" dirty="0" err="1"/>
              <a:t>zakutalizowano</a:t>
            </a:r>
            <a:r>
              <a:rPr lang="en-GB" sz="7200" dirty="0"/>
              <a:t> </a:t>
            </a:r>
          </a:p>
          <a:p>
            <a:pPr marL="0" indent="0" algn="ctr">
              <a:buNone/>
            </a:pPr>
            <a:r>
              <a:rPr lang="en-GB" sz="7200" dirty="0" err="1"/>
              <a:t>konto</a:t>
            </a:r>
            <a:endParaRPr lang="en-GB" sz="72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996057" y="5566513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/>
              <a:t>6.</a:t>
            </a:r>
          </a:p>
          <a:p>
            <a:pPr marL="0" indent="0" algn="ctr">
              <a:buNone/>
            </a:pPr>
            <a:r>
              <a:rPr lang="en-GB" sz="1900" dirty="0" err="1"/>
              <a:t>Dodano</a:t>
            </a:r>
            <a:r>
              <a:rPr lang="en-GB" sz="1900" dirty="0"/>
              <a:t> </a:t>
            </a:r>
          </a:p>
          <a:p>
            <a:pPr marL="0" indent="0" algn="ctr">
              <a:buNone/>
            </a:pPr>
            <a:r>
              <a:rPr lang="en-GB" sz="1900" dirty="0" err="1"/>
              <a:t>konto</a:t>
            </a:r>
            <a:endParaRPr lang="en-GB" sz="19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>
                <a:solidFill>
                  <a:srgbClr val="002060"/>
                </a:solidFill>
              </a:rPr>
              <a:t>Write model</a:t>
            </a: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>
                <a:solidFill>
                  <a:srgbClr val="002060"/>
                </a:solidFill>
              </a:rPr>
              <a:t>Read model</a:t>
            </a: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63590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073215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500921" y="522351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605109" y="521970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0848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Causal Consistency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943" y="657951"/>
            <a:ext cx="6192114" cy="634453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3635536" y="1332665"/>
            <a:ext cx="4920927" cy="11961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1767982" y="2495483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en-GB" sz="3600" dirty="0" err="1"/>
              <a:t>Dodaj</a:t>
            </a:r>
            <a:r>
              <a:rPr lang="en-GB" sz="3600" dirty="0"/>
              <a:t> </a:t>
            </a:r>
            <a:r>
              <a:rPr lang="en-GB" sz="3600" dirty="0" err="1"/>
              <a:t>konto</a:t>
            </a:r>
            <a:endParaRPr lang="en-GB" sz="36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83304" y="2552530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en-GB" sz="3600" dirty="0" err="1"/>
              <a:t>Zaktualizuj</a:t>
            </a:r>
            <a:r>
              <a:rPr lang="en-GB" sz="3600" dirty="0"/>
              <a:t> </a:t>
            </a:r>
            <a:r>
              <a:rPr lang="en-GB" sz="3600" dirty="0" err="1"/>
              <a:t>konto</a:t>
            </a:r>
            <a:endParaRPr lang="en-GB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890193" y="5426556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3200" dirty="0"/>
              <a:t>4.</a:t>
            </a:r>
          </a:p>
          <a:p>
            <a:pPr marL="0" indent="0" algn="ctr">
              <a:buNone/>
            </a:pPr>
            <a:r>
              <a:rPr lang="en-GB" sz="7200" dirty="0" err="1"/>
              <a:t>zakutalizowano</a:t>
            </a:r>
            <a:r>
              <a:rPr lang="en-GB" sz="7200" dirty="0"/>
              <a:t> </a:t>
            </a:r>
          </a:p>
          <a:p>
            <a:pPr marL="0" indent="0" algn="ctr">
              <a:buNone/>
            </a:pPr>
            <a:r>
              <a:rPr lang="en-GB" sz="7200" dirty="0" err="1"/>
              <a:t>konto</a:t>
            </a:r>
            <a:endParaRPr lang="en-GB" sz="72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118371" y="3451389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/>
              <a:t>3.</a:t>
            </a:r>
          </a:p>
          <a:p>
            <a:pPr marL="0" indent="0" algn="ctr">
              <a:buNone/>
            </a:pPr>
            <a:r>
              <a:rPr lang="en-GB" sz="1900" dirty="0" err="1"/>
              <a:t>Dodano</a:t>
            </a:r>
            <a:r>
              <a:rPr lang="en-GB" sz="1900" dirty="0"/>
              <a:t> </a:t>
            </a:r>
          </a:p>
          <a:p>
            <a:pPr marL="0" indent="0" algn="ctr">
              <a:buNone/>
            </a:pPr>
            <a:r>
              <a:rPr lang="en-GB" sz="1900" dirty="0" err="1"/>
              <a:t>konto</a:t>
            </a:r>
            <a:endParaRPr lang="en-GB" sz="19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40056" y="4011521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3200" dirty="0"/>
              <a:t>5.</a:t>
            </a:r>
          </a:p>
          <a:p>
            <a:pPr marL="0" indent="0" algn="ctr">
              <a:buNone/>
            </a:pPr>
            <a:r>
              <a:rPr lang="en-GB" sz="7200" dirty="0" err="1"/>
              <a:t>zakutalizowano</a:t>
            </a:r>
            <a:r>
              <a:rPr lang="en-GB" sz="7200" dirty="0"/>
              <a:t> </a:t>
            </a:r>
          </a:p>
          <a:p>
            <a:pPr marL="0" indent="0" algn="ctr">
              <a:buNone/>
            </a:pPr>
            <a:r>
              <a:rPr lang="en-GB" sz="7200" dirty="0" err="1"/>
              <a:t>konto</a:t>
            </a:r>
            <a:endParaRPr lang="en-GB" sz="72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996057" y="5566513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/>
              <a:t>6.</a:t>
            </a:r>
          </a:p>
          <a:p>
            <a:pPr marL="0" indent="0" algn="ctr">
              <a:buNone/>
            </a:pPr>
            <a:r>
              <a:rPr lang="en-GB" sz="1900" dirty="0" err="1"/>
              <a:t>Dodano</a:t>
            </a:r>
            <a:r>
              <a:rPr lang="en-GB" sz="1900" dirty="0"/>
              <a:t> </a:t>
            </a:r>
          </a:p>
          <a:p>
            <a:pPr marL="0" indent="0" algn="ctr">
              <a:buNone/>
            </a:pPr>
            <a:r>
              <a:rPr lang="en-GB" sz="1900" dirty="0" err="1"/>
              <a:t>konto</a:t>
            </a:r>
            <a:endParaRPr lang="en-GB" sz="19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005" y="3424522"/>
            <a:ext cx="2467138" cy="2062198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>
                <a:solidFill>
                  <a:srgbClr val="002060"/>
                </a:solidFill>
              </a:rPr>
              <a:t>Write model</a:t>
            </a: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>
                <a:solidFill>
                  <a:srgbClr val="002060"/>
                </a:solidFill>
              </a:rPr>
              <a:t>Read model</a:t>
            </a: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63590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073215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500921" y="522351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605109" y="521970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1991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Streaming system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466" y="2569186"/>
            <a:ext cx="5930456" cy="26900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7466" y="2334913"/>
            <a:ext cx="5965968" cy="33824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0106" y="5518133"/>
            <a:ext cx="2497723" cy="12016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1019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Streaming system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294" y="2391904"/>
            <a:ext cx="5948212" cy="33381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0106" y="5518133"/>
            <a:ext cx="2497723" cy="12016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91634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Causal Consistency</a:t>
            </a:r>
          </a:p>
        </p:txBody>
      </p:sp>
      <p:sp>
        <p:nvSpPr>
          <p:cNvPr id="3" name="Rectangle 2"/>
          <p:cNvSpPr/>
          <p:nvPr/>
        </p:nvSpPr>
        <p:spPr>
          <a:xfrm rot="221408">
            <a:off x="3940601" y="5881279"/>
            <a:ext cx="4310795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pl-PL" dirty="0"/>
              <a:t>zdj. ilustracyjne Aneta Zurek / Polska Press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9919">
            <a:off x="2990460" y="2023883"/>
            <a:ext cx="6211078" cy="38301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" name="Straight Connector 4"/>
          <p:cNvCxnSpPr/>
          <p:nvPr/>
        </p:nvCxnSpPr>
        <p:spPr>
          <a:xfrm>
            <a:off x="3635536" y="1332665"/>
            <a:ext cx="4920927" cy="11961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3411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Causal Consistency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943" y="657951"/>
            <a:ext cx="6192114" cy="634453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3635536" y="1332665"/>
            <a:ext cx="4920927" cy="11961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1767982" y="2495483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en-GB" sz="3600" dirty="0" err="1"/>
              <a:t>Dodaj</a:t>
            </a:r>
            <a:r>
              <a:rPr lang="en-GB" sz="3600" dirty="0"/>
              <a:t> </a:t>
            </a:r>
            <a:r>
              <a:rPr lang="en-GB" sz="3600" dirty="0" err="1"/>
              <a:t>konto</a:t>
            </a:r>
            <a:endParaRPr lang="en-GB" sz="36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83304" y="2552530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en-GB" sz="3600" dirty="0" err="1"/>
              <a:t>Zaktualizuj</a:t>
            </a:r>
            <a:r>
              <a:rPr lang="en-GB" sz="3600" dirty="0"/>
              <a:t> </a:t>
            </a:r>
            <a:r>
              <a:rPr lang="en-GB" sz="3600" dirty="0" err="1"/>
              <a:t>konto</a:t>
            </a:r>
            <a:endParaRPr lang="en-GB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890193" y="5426556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3200" dirty="0"/>
              <a:t>4.</a:t>
            </a:r>
          </a:p>
          <a:p>
            <a:pPr marL="0" indent="0" algn="ctr">
              <a:buNone/>
            </a:pPr>
            <a:r>
              <a:rPr lang="en-GB" sz="7200" dirty="0" err="1"/>
              <a:t>zakutalizowano</a:t>
            </a:r>
            <a:r>
              <a:rPr lang="en-GB" sz="7200" dirty="0"/>
              <a:t> </a:t>
            </a:r>
          </a:p>
          <a:p>
            <a:pPr marL="0" indent="0" algn="ctr">
              <a:buNone/>
            </a:pPr>
            <a:r>
              <a:rPr lang="en-GB" sz="7200" dirty="0" err="1"/>
              <a:t>konto</a:t>
            </a:r>
            <a:endParaRPr lang="en-GB" sz="72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118371" y="3451389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/>
              <a:t>3.</a:t>
            </a:r>
          </a:p>
          <a:p>
            <a:pPr marL="0" indent="0" algn="ctr">
              <a:buNone/>
            </a:pPr>
            <a:r>
              <a:rPr lang="en-GB" sz="1900" dirty="0" err="1"/>
              <a:t>Dodano</a:t>
            </a:r>
            <a:r>
              <a:rPr lang="en-GB" sz="1900" dirty="0"/>
              <a:t> </a:t>
            </a:r>
          </a:p>
          <a:p>
            <a:pPr marL="0" indent="0" algn="ctr">
              <a:buNone/>
            </a:pPr>
            <a:r>
              <a:rPr lang="en-GB" sz="1900" dirty="0" err="1"/>
              <a:t>konto</a:t>
            </a:r>
            <a:endParaRPr lang="en-GB" sz="19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40056" y="4011521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3200" dirty="0"/>
              <a:t>5.</a:t>
            </a:r>
          </a:p>
          <a:p>
            <a:pPr marL="0" indent="0" algn="ctr">
              <a:buNone/>
            </a:pPr>
            <a:r>
              <a:rPr lang="en-GB" sz="7200" dirty="0" err="1"/>
              <a:t>zakutalizowano</a:t>
            </a:r>
            <a:r>
              <a:rPr lang="en-GB" sz="7200" dirty="0"/>
              <a:t> </a:t>
            </a:r>
          </a:p>
          <a:p>
            <a:pPr marL="0" indent="0" algn="ctr">
              <a:buNone/>
            </a:pPr>
            <a:r>
              <a:rPr lang="en-GB" sz="7200" dirty="0" err="1"/>
              <a:t>konto</a:t>
            </a:r>
            <a:endParaRPr lang="en-GB" sz="72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996057" y="5566513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/>
              <a:t>6.</a:t>
            </a:r>
          </a:p>
          <a:p>
            <a:pPr marL="0" indent="0" algn="ctr">
              <a:buNone/>
            </a:pPr>
            <a:r>
              <a:rPr lang="en-GB" sz="1900" dirty="0" err="1"/>
              <a:t>Dodano</a:t>
            </a:r>
            <a:r>
              <a:rPr lang="en-GB" sz="1900" dirty="0"/>
              <a:t> </a:t>
            </a:r>
          </a:p>
          <a:p>
            <a:pPr marL="0" indent="0" algn="ctr">
              <a:buNone/>
            </a:pPr>
            <a:r>
              <a:rPr lang="en-GB" sz="1900" dirty="0" err="1"/>
              <a:t>konto</a:t>
            </a:r>
            <a:endParaRPr lang="en-GB" sz="19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 rot="246625">
            <a:off x="8939047" y="2664733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400" dirty="0"/>
              <a:t>Back</a:t>
            </a:r>
          </a:p>
          <a:p>
            <a:pPr algn="ctr"/>
            <a:r>
              <a:rPr lang="en-GB" sz="4400" dirty="0"/>
              <a:t>pressure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Content Placeholder 2"/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>
                <a:solidFill>
                  <a:srgbClr val="002060"/>
                </a:solidFill>
              </a:rPr>
              <a:t>Write model</a:t>
            </a: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>
                <a:solidFill>
                  <a:srgbClr val="002060"/>
                </a:solidFill>
              </a:rPr>
              <a:t>Read model</a:t>
            </a: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263590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73215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500921" y="522351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9605109" y="521970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524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Causal Consistency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943" y="657951"/>
            <a:ext cx="6192114" cy="634453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3635536" y="1332665"/>
            <a:ext cx="4920927" cy="11961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1767982" y="2495483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en-GB" sz="3600" dirty="0" err="1"/>
              <a:t>Dodaj</a:t>
            </a:r>
            <a:r>
              <a:rPr lang="en-GB" sz="3600" dirty="0"/>
              <a:t> </a:t>
            </a:r>
            <a:r>
              <a:rPr lang="en-GB" sz="3600" dirty="0" err="1"/>
              <a:t>konto</a:t>
            </a:r>
            <a:endParaRPr lang="en-GB" sz="36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83304" y="2552530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en-GB" sz="3600" dirty="0" err="1"/>
              <a:t>Zaktualizuj</a:t>
            </a:r>
            <a:r>
              <a:rPr lang="en-GB" sz="3600" dirty="0"/>
              <a:t> </a:t>
            </a:r>
            <a:r>
              <a:rPr lang="en-GB" sz="3600" dirty="0" err="1"/>
              <a:t>konto</a:t>
            </a:r>
            <a:endParaRPr lang="en-GB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890193" y="5426556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3200" dirty="0"/>
              <a:t>4.</a:t>
            </a:r>
          </a:p>
          <a:p>
            <a:pPr marL="0" indent="0" algn="ctr">
              <a:buNone/>
            </a:pPr>
            <a:r>
              <a:rPr lang="en-GB" sz="7200" dirty="0" err="1"/>
              <a:t>zakutalizowano</a:t>
            </a:r>
            <a:r>
              <a:rPr lang="en-GB" sz="7200" dirty="0"/>
              <a:t> </a:t>
            </a:r>
          </a:p>
          <a:p>
            <a:pPr marL="0" indent="0" algn="ctr">
              <a:buNone/>
            </a:pPr>
            <a:r>
              <a:rPr lang="en-GB" sz="7200" dirty="0" err="1"/>
              <a:t>konto</a:t>
            </a:r>
            <a:endParaRPr lang="en-GB" sz="72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118371" y="3451389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/>
              <a:t>3.</a:t>
            </a:r>
          </a:p>
          <a:p>
            <a:pPr marL="0" indent="0" algn="ctr">
              <a:buNone/>
            </a:pPr>
            <a:r>
              <a:rPr lang="en-GB" sz="1900" dirty="0" err="1"/>
              <a:t>Dodano</a:t>
            </a:r>
            <a:r>
              <a:rPr lang="en-GB" sz="1900" dirty="0"/>
              <a:t> </a:t>
            </a:r>
          </a:p>
          <a:p>
            <a:pPr marL="0" indent="0" algn="ctr">
              <a:buNone/>
            </a:pPr>
            <a:r>
              <a:rPr lang="en-GB" sz="1900" dirty="0" err="1"/>
              <a:t>konto</a:t>
            </a:r>
            <a:endParaRPr lang="en-GB" sz="19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40056" y="4011521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3200" dirty="0"/>
              <a:t>5.</a:t>
            </a:r>
          </a:p>
          <a:p>
            <a:pPr marL="0" indent="0" algn="ctr">
              <a:buNone/>
            </a:pPr>
            <a:r>
              <a:rPr lang="en-GB" sz="7200" dirty="0" err="1"/>
              <a:t>zakutalizowano</a:t>
            </a:r>
            <a:r>
              <a:rPr lang="en-GB" sz="7200" dirty="0"/>
              <a:t> </a:t>
            </a:r>
          </a:p>
          <a:p>
            <a:pPr marL="0" indent="0" algn="ctr">
              <a:buNone/>
            </a:pPr>
            <a:r>
              <a:rPr lang="en-GB" sz="7200" dirty="0" err="1"/>
              <a:t>konto</a:t>
            </a:r>
            <a:endParaRPr lang="en-GB" sz="72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996057" y="5566513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/>
              <a:t>6.</a:t>
            </a:r>
          </a:p>
          <a:p>
            <a:pPr marL="0" indent="0" algn="ctr">
              <a:buNone/>
            </a:pPr>
            <a:r>
              <a:rPr lang="en-GB" sz="1900" dirty="0" err="1"/>
              <a:t>Dodano</a:t>
            </a:r>
            <a:r>
              <a:rPr lang="en-GB" sz="1900" dirty="0"/>
              <a:t> </a:t>
            </a:r>
          </a:p>
          <a:p>
            <a:pPr marL="0" indent="0" algn="ctr">
              <a:buNone/>
            </a:pPr>
            <a:r>
              <a:rPr lang="en-GB" sz="1900" dirty="0" err="1"/>
              <a:t>konto</a:t>
            </a:r>
            <a:endParaRPr lang="en-GB" sz="19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 rot="246625">
            <a:off x="8939047" y="2664733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400" dirty="0" err="1"/>
              <a:t>Strzal</a:t>
            </a:r>
            <a:endParaRPr lang="en-GB" sz="4400" dirty="0"/>
          </a:p>
          <a:p>
            <a:pPr algn="ctr"/>
            <a:r>
              <a:rPr lang="en-GB" sz="4400" dirty="0"/>
              <a:t>Do </a:t>
            </a:r>
            <a:r>
              <a:rPr lang="en-GB" sz="4400" dirty="0" err="1"/>
              <a:t>publishera</a:t>
            </a:r>
            <a:endParaRPr lang="en-GB" sz="44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>
                <a:solidFill>
                  <a:srgbClr val="002060"/>
                </a:solidFill>
              </a:rPr>
              <a:t>Write model</a:t>
            </a: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>
                <a:solidFill>
                  <a:srgbClr val="002060"/>
                </a:solidFill>
              </a:rPr>
              <a:t>Read model</a:t>
            </a: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63590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073215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500921" y="522351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605109" y="521970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1066099" y="2989989"/>
            <a:ext cx="196261" cy="19517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022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8976">
            <a:off x="2871680" y="2802710"/>
            <a:ext cx="5571083" cy="36148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019" y="326590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Opis</a:t>
            </a:r>
            <a:r>
              <a:rPr lang="en-GB" dirty="0"/>
              <a:t> </a:t>
            </a:r>
            <a:r>
              <a:rPr lang="en-GB" dirty="0" err="1"/>
              <a:t>problemu</a:t>
            </a:r>
            <a:r>
              <a:rPr lang="en-GB" dirty="0"/>
              <a:t>/</a:t>
            </a:r>
            <a:r>
              <a:rPr lang="en-GB" dirty="0" err="1"/>
              <a:t>sytuacji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685" y="185654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System do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biletow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wydarzenia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659695" y="1793110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853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Kolejnosc</a:t>
            </a:r>
            <a:r>
              <a:rPr lang="en-GB" dirty="0"/>
              <a:t> </a:t>
            </a:r>
            <a:r>
              <a:rPr lang="en-GB" dirty="0" err="1"/>
              <a:t>zdarzen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4794">
            <a:off x="3108271" y="2332730"/>
            <a:ext cx="6362302" cy="36015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/>
          <p:cNvCxnSpPr/>
          <p:nvPr/>
        </p:nvCxnSpPr>
        <p:spPr>
          <a:xfrm>
            <a:off x="5615940" y="579839"/>
            <a:ext cx="129540" cy="12882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755380" y="579838"/>
            <a:ext cx="129540" cy="12882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02694" y="579838"/>
            <a:ext cx="129540" cy="12882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9333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Causal Consistency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943" y="657951"/>
            <a:ext cx="6192114" cy="634453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3635536" y="1332665"/>
            <a:ext cx="4920927" cy="11961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1767982" y="2495483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en-GB" sz="3600" dirty="0" err="1"/>
              <a:t>Dodaj</a:t>
            </a:r>
            <a:r>
              <a:rPr lang="en-GB" sz="3600" dirty="0"/>
              <a:t> </a:t>
            </a:r>
            <a:r>
              <a:rPr lang="en-GB" sz="3600" dirty="0" err="1"/>
              <a:t>konto</a:t>
            </a:r>
            <a:endParaRPr lang="en-GB" sz="36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83304" y="2552530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en-GB" sz="3600" dirty="0" err="1"/>
              <a:t>Zaktualizuj</a:t>
            </a:r>
            <a:r>
              <a:rPr lang="en-GB" sz="3600" dirty="0"/>
              <a:t> </a:t>
            </a:r>
            <a:r>
              <a:rPr lang="en-GB" sz="3600" dirty="0" err="1"/>
              <a:t>konto</a:t>
            </a:r>
            <a:endParaRPr lang="en-GB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890193" y="5426556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3200" dirty="0"/>
              <a:t>4.</a:t>
            </a:r>
          </a:p>
          <a:p>
            <a:pPr marL="0" indent="0" algn="ctr">
              <a:buNone/>
            </a:pPr>
            <a:r>
              <a:rPr lang="en-GB" sz="7200" dirty="0" err="1"/>
              <a:t>zakutalizowano</a:t>
            </a:r>
            <a:r>
              <a:rPr lang="en-GB" sz="7200" dirty="0"/>
              <a:t> </a:t>
            </a:r>
          </a:p>
          <a:p>
            <a:pPr marL="0" indent="0" algn="ctr">
              <a:buNone/>
            </a:pPr>
            <a:r>
              <a:rPr lang="en-GB" sz="7200" dirty="0" err="1"/>
              <a:t>konto</a:t>
            </a:r>
            <a:endParaRPr lang="en-GB" sz="72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118371" y="3451389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/>
              <a:t>3.</a:t>
            </a:r>
          </a:p>
          <a:p>
            <a:pPr marL="0" indent="0" algn="ctr">
              <a:buNone/>
            </a:pPr>
            <a:r>
              <a:rPr lang="en-GB" sz="1900" dirty="0" err="1"/>
              <a:t>Dodano</a:t>
            </a:r>
            <a:r>
              <a:rPr lang="en-GB" sz="1900" dirty="0"/>
              <a:t> </a:t>
            </a:r>
          </a:p>
          <a:p>
            <a:pPr marL="0" indent="0" algn="ctr">
              <a:buNone/>
            </a:pPr>
            <a:r>
              <a:rPr lang="en-GB" sz="1900" dirty="0" err="1"/>
              <a:t>konto</a:t>
            </a:r>
            <a:endParaRPr lang="en-GB" sz="19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40056" y="4011521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3200" dirty="0"/>
              <a:t>5.</a:t>
            </a:r>
          </a:p>
          <a:p>
            <a:pPr marL="0" indent="0" algn="ctr">
              <a:buNone/>
            </a:pPr>
            <a:r>
              <a:rPr lang="en-GB" sz="7200" dirty="0" err="1"/>
              <a:t>zakutalizowano</a:t>
            </a:r>
            <a:r>
              <a:rPr lang="en-GB" sz="7200" dirty="0"/>
              <a:t> </a:t>
            </a:r>
          </a:p>
          <a:p>
            <a:pPr marL="0" indent="0" algn="ctr">
              <a:buNone/>
            </a:pPr>
            <a:r>
              <a:rPr lang="en-GB" sz="7200" dirty="0" err="1"/>
              <a:t>konto</a:t>
            </a:r>
            <a:endParaRPr lang="en-GB" sz="72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996057" y="5566513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/>
              <a:t>6.</a:t>
            </a:r>
          </a:p>
          <a:p>
            <a:pPr marL="0" indent="0" algn="ctr">
              <a:buNone/>
            </a:pPr>
            <a:r>
              <a:rPr lang="en-GB" sz="1900" dirty="0" err="1"/>
              <a:t>Dodano</a:t>
            </a:r>
            <a:r>
              <a:rPr lang="en-GB" sz="1900" dirty="0"/>
              <a:t> </a:t>
            </a:r>
          </a:p>
          <a:p>
            <a:pPr marL="0" indent="0" algn="ctr">
              <a:buNone/>
            </a:pPr>
            <a:r>
              <a:rPr lang="en-GB" sz="1900" dirty="0" err="1"/>
              <a:t>konto</a:t>
            </a:r>
            <a:endParaRPr lang="en-GB" sz="19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 rot="246625">
            <a:off x="8939047" y="2664733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400" dirty="0" err="1"/>
              <a:t>Rekord</a:t>
            </a:r>
            <a:endParaRPr lang="en-GB" sz="4400" dirty="0"/>
          </a:p>
          <a:p>
            <a:pPr algn="ctr"/>
            <a:r>
              <a:rPr lang="en-GB" sz="4400" dirty="0" err="1"/>
              <a:t>fantomowy</a:t>
            </a:r>
            <a:endParaRPr lang="en-GB" sz="44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>
                <a:solidFill>
                  <a:srgbClr val="002060"/>
                </a:solidFill>
              </a:rPr>
              <a:t>Write model</a:t>
            </a: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>
                <a:solidFill>
                  <a:srgbClr val="002060"/>
                </a:solidFill>
              </a:rPr>
              <a:t>Read model</a:t>
            </a: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63590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073215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500921" y="522351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605109" y="521970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465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Idempotency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41422">
            <a:off x="2979593" y="2585258"/>
            <a:ext cx="5734050" cy="228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Straight Connector 6"/>
          <p:cNvCxnSpPr/>
          <p:nvPr/>
        </p:nvCxnSpPr>
        <p:spPr>
          <a:xfrm flipV="1">
            <a:off x="4380155" y="1376977"/>
            <a:ext cx="3431689" cy="16310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9663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Idempotency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371" y="797906"/>
            <a:ext cx="6192114" cy="634453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4380155" y="1376977"/>
            <a:ext cx="3431689" cy="16310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2252076" y="2710636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en-GB" sz="3600" dirty="0" err="1"/>
              <a:t>Dodaj</a:t>
            </a:r>
            <a:r>
              <a:rPr lang="en-GB" sz="3600" dirty="0"/>
              <a:t> </a:t>
            </a:r>
            <a:r>
              <a:rPr lang="en-GB" sz="3600" dirty="0" err="1"/>
              <a:t>konto</a:t>
            </a:r>
            <a:endParaRPr lang="en-GB" sz="36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096856" y="3599054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/>
              <a:t>2.</a:t>
            </a:r>
          </a:p>
          <a:p>
            <a:pPr marL="0" indent="0" algn="ctr">
              <a:buNone/>
            </a:pPr>
            <a:r>
              <a:rPr lang="en-GB" sz="1900" dirty="0" err="1"/>
              <a:t>Dodano</a:t>
            </a:r>
            <a:r>
              <a:rPr lang="en-GB" sz="1900" dirty="0"/>
              <a:t> </a:t>
            </a:r>
          </a:p>
          <a:p>
            <a:pPr marL="0" indent="0" algn="ctr">
              <a:buNone/>
            </a:pPr>
            <a:r>
              <a:rPr lang="en-GB" sz="1900" dirty="0" err="1"/>
              <a:t>konto</a:t>
            </a:r>
            <a:endParaRPr lang="en-GB" sz="19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420046" y="3855763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/>
              <a:t>3.</a:t>
            </a:r>
          </a:p>
          <a:p>
            <a:pPr marL="0" indent="0" algn="ctr">
              <a:buNone/>
            </a:pPr>
            <a:r>
              <a:rPr lang="en-GB" sz="1900" dirty="0" err="1"/>
              <a:t>Dodano</a:t>
            </a:r>
            <a:r>
              <a:rPr lang="en-GB" sz="1900" dirty="0"/>
              <a:t> </a:t>
            </a:r>
          </a:p>
          <a:p>
            <a:pPr marL="0" indent="0" algn="ctr">
              <a:buNone/>
            </a:pPr>
            <a:r>
              <a:rPr lang="en-GB" sz="1900" dirty="0" err="1"/>
              <a:t>konto</a:t>
            </a:r>
            <a:endParaRPr lang="en-GB" sz="19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818541" y="5602919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/>
              <a:t>4.</a:t>
            </a:r>
          </a:p>
          <a:p>
            <a:pPr marL="0" indent="0" algn="ctr">
              <a:buNone/>
            </a:pPr>
            <a:r>
              <a:rPr lang="en-GB" sz="1900" dirty="0" err="1"/>
              <a:t>Dodano</a:t>
            </a:r>
            <a:r>
              <a:rPr lang="en-GB" sz="1900" dirty="0"/>
              <a:t> </a:t>
            </a:r>
          </a:p>
          <a:p>
            <a:pPr marL="0" indent="0" algn="ctr">
              <a:buNone/>
            </a:pPr>
            <a:r>
              <a:rPr lang="en-GB" sz="1900" dirty="0" err="1"/>
              <a:t>konto</a:t>
            </a:r>
            <a:endParaRPr lang="en-GB" sz="19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>
                <a:solidFill>
                  <a:srgbClr val="002060"/>
                </a:solidFill>
              </a:rPr>
              <a:t>Write model</a:t>
            </a: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>
                <a:solidFill>
                  <a:srgbClr val="002060"/>
                </a:solidFill>
              </a:rPr>
              <a:t>Read model</a:t>
            </a: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63590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73215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00921" y="522351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605109" y="521970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660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Idempotency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 rot="221408">
            <a:off x="3940601" y="5881279"/>
            <a:ext cx="4310795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pl-PL" dirty="0"/>
              <a:t>zdj. ilustracyjne Aneta Zurek / Polska Press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9919">
            <a:off x="2990460" y="2023883"/>
            <a:ext cx="6211078" cy="38301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Connector 5"/>
          <p:cNvCxnSpPr/>
          <p:nvPr/>
        </p:nvCxnSpPr>
        <p:spPr>
          <a:xfrm flipV="1">
            <a:off x="4380155" y="1376977"/>
            <a:ext cx="3431689" cy="16310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4738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Idempotency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371" y="797906"/>
            <a:ext cx="6192114" cy="634453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4380155" y="1376977"/>
            <a:ext cx="3431689" cy="16310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2252076" y="2710636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en-GB" sz="3600" dirty="0" err="1"/>
              <a:t>Dodaj</a:t>
            </a:r>
            <a:r>
              <a:rPr lang="en-GB" sz="3600" dirty="0"/>
              <a:t> </a:t>
            </a:r>
            <a:r>
              <a:rPr lang="en-GB" sz="3600" dirty="0" err="1"/>
              <a:t>konto</a:t>
            </a:r>
            <a:endParaRPr lang="en-GB" sz="36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096856" y="3599054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/>
              <a:t>2.</a:t>
            </a:r>
          </a:p>
          <a:p>
            <a:pPr marL="0" indent="0" algn="ctr">
              <a:buNone/>
            </a:pPr>
            <a:r>
              <a:rPr lang="en-GB" sz="1900" dirty="0" err="1"/>
              <a:t>Dodano</a:t>
            </a:r>
            <a:r>
              <a:rPr lang="en-GB" sz="1900" dirty="0"/>
              <a:t> </a:t>
            </a:r>
          </a:p>
          <a:p>
            <a:pPr marL="0" indent="0" algn="ctr">
              <a:buNone/>
            </a:pPr>
            <a:r>
              <a:rPr lang="en-GB" sz="1900" dirty="0" err="1"/>
              <a:t>konto</a:t>
            </a:r>
            <a:endParaRPr lang="en-GB" sz="19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420046" y="3855763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/>
              <a:t>3.</a:t>
            </a:r>
          </a:p>
          <a:p>
            <a:pPr marL="0" indent="0" algn="ctr">
              <a:buNone/>
            </a:pPr>
            <a:r>
              <a:rPr lang="en-GB" sz="1900" dirty="0" err="1"/>
              <a:t>Dodano</a:t>
            </a:r>
            <a:r>
              <a:rPr lang="en-GB" sz="1900" dirty="0"/>
              <a:t> </a:t>
            </a:r>
          </a:p>
          <a:p>
            <a:pPr marL="0" indent="0" algn="ctr">
              <a:buNone/>
            </a:pPr>
            <a:r>
              <a:rPr lang="en-GB" sz="1900" dirty="0" err="1"/>
              <a:t>konto</a:t>
            </a:r>
            <a:endParaRPr lang="en-GB" sz="19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818541" y="5602919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/>
              <a:t>4.</a:t>
            </a:r>
          </a:p>
          <a:p>
            <a:pPr marL="0" indent="0" algn="ctr">
              <a:buNone/>
            </a:pPr>
            <a:r>
              <a:rPr lang="en-GB" sz="1900" dirty="0" err="1"/>
              <a:t>Dodano</a:t>
            </a:r>
            <a:r>
              <a:rPr lang="en-GB" sz="1900" dirty="0"/>
              <a:t> </a:t>
            </a:r>
          </a:p>
          <a:p>
            <a:pPr marL="0" indent="0" algn="ctr">
              <a:buNone/>
            </a:pPr>
            <a:r>
              <a:rPr lang="en-GB" sz="1900" dirty="0" err="1"/>
              <a:t>konto</a:t>
            </a:r>
            <a:endParaRPr lang="en-GB" sz="19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 rot="246625">
            <a:off x="8577642" y="2651764"/>
            <a:ext cx="3661438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400" dirty="0" err="1"/>
              <a:t>Weryfikacja</a:t>
            </a:r>
            <a:r>
              <a:rPr lang="en-GB" sz="4400" dirty="0"/>
              <a:t> </a:t>
            </a:r>
            <a:r>
              <a:rPr lang="en-GB" sz="4400" dirty="0" err="1"/>
              <a:t>logika</a:t>
            </a:r>
            <a:r>
              <a:rPr lang="en-GB" sz="4400" dirty="0"/>
              <a:t> </a:t>
            </a:r>
            <a:r>
              <a:rPr lang="en-GB" sz="4400" dirty="0" err="1"/>
              <a:t>biznesowa</a:t>
            </a:r>
            <a:endParaRPr lang="en-GB" sz="44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9552265" y="3233804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>
                <a:solidFill>
                  <a:srgbClr val="002060"/>
                </a:solidFill>
              </a:rPr>
              <a:t>Write model</a:t>
            </a: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>
                <a:solidFill>
                  <a:srgbClr val="002060"/>
                </a:solidFill>
              </a:rPr>
              <a:t>Read model</a:t>
            </a: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263590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073215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500921" y="522351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605109" y="521970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915332" y="3654382"/>
            <a:ext cx="122602" cy="11751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1994337" y="3771900"/>
            <a:ext cx="122602" cy="11751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1141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Idempotency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371" y="797906"/>
            <a:ext cx="6192114" cy="634453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4380155" y="1376977"/>
            <a:ext cx="3431689" cy="16310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2252076" y="2710636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en-GB" sz="3600" dirty="0" err="1"/>
              <a:t>Dodaj</a:t>
            </a:r>
            <a:r>
              <a:rPr lang="en-GB" sz="3600" dirty="0"/>
              <a:t> </a:t>
            </a:r>
            <a:r>
              <a:rPr lang="en-GB" sz="3600" dirty="0" err="1"/>
              <a:t>konto</a:t>
            </a:r>
            <a:endParaRPr lang="en-GB" sz="36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096856" y="3599054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/>
              <a:t>2.</a:t>
            </a:r>
          </a:p>
          <a:p>
            <a:pPr marL="0" indent="0" algn="ctr">
              <a:buNone/>
            </a:pPr>
            <a:r>
              <a:rPr lang="en-GB" sz="1900" dirty="0" err="1"/>
              <a:t>Dodano</a:t>
            </a:r>
            <a:r>
              <a:rPr lang="en-GB" sz="1900" dirty="0"/>
              <a:t> </a:t>
            </a:r>
          </a:p>
          <a:p>
            <a:pPr marL="0" indent="0" algn="ctr">
              <a:buNone/>
            </a:pPr>
            <a:r>
              <a:rPr lang="en-GB" sz="1900" dirty="0" err="1"/>
              <a:t>konto</a:t>
            </a:r>
            <a:endParaRPr lang="en-GB" sz="19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420046" y="3855763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/>
              <a:t>3.</a:t>
            </a:r>
          </a:p>
          <a:p>
            <a:pPr marL="0" indent="0" algn="ctr">
              <a:buNone/>
            </a:pPr>
            <a:r>
              <a:rPr lang="en-GB" sz="1900" dirty="0" err="1"/>
              <a:t>Dodano</a:t>
            </a:r>
            <a:r>
              <a:rPr lang="en-GB" sz="1900" dirty="0"/>
              <a:t> </a:t>
            </a:r>
          </a:p>
          <a:p>
            <a:pPr marL="0" indent="0" algn="ctr">
              <a:buNone/>
            </a:pPr>
            <a:r>
              <a:rPr lang="en-GB" sz="1900" dirty="0" err="1"/>
              <a:t>konto</a:t>
            </a:r>
            <a:endParaRPr lang="en-GB" sz="19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818541" y="5602919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/>
              <a:t>4.</a:t>
            </a:r>
          </a:p>
          <a:p>
            <a:pPr marL="0" indent="0" algn="ctr">
              <a:buNone/>
            </a:pPr>
            <a:r>
              <a:rPr lang="en-GB" sz="1900" dirty="0" err="1"/>
              <a:t>Dodano</a:t>
            </a:r>
            <a:r>
              <a:rPr lang="en-GB" sz="1900" dirty="0"/>
              <a:t> </a:t>
            </a:r>
          </a:p>
          <a:p>
            <a:pPr marL="0" indent="0" algn="ctr">
              <a:buNone/>
            </a:pPr>
            <a:r>
              <a:rPr lang="en-GB" sz="1900" dirty="0" err="1"/>
              <a:t>konto</a:t>
            </a:r>
            <a:endParaRPr lang="en-GB" sz="19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 rot="246625">
            <a:off x="8577642" y="2651764"/>
            <a:ext cx="3661438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400" dirty="0" err="1"/>
              <a:t>Zapisywanie</a:t>
            </a:r>
            <a:r>
              <a:rPr lang="en-GB" sz="4400" dirty="0"/>
              <a:t> </a:t>
            </a:r>
          </a:p>
          <a:p>
            <a:pPr algn="ctr"/>
            <a:r>
              <a:rPr lang="en-GB" sz="4400" dirty="0"/>
              <a:t>Id </a:t>
            </a:r>
            <a:r>
              <a:rPr lang="en-GB" sz="4400" dirty="0" err="1"/>
              <a:t>zdarzenia</a:t>
            </a:r>
            <a:endParaRPr lang="en-GB" sz="44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9552265" y="3233804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>
                <a:solidFill>
                  <a:srgbClr val="002060"/>
                </a:solidFill>
              </a:rPr>
              <a:t>Write model</a:t>
            </a: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>
                <a:solidFill>
                  <a:srgbClr val="002060"/>
                </a:solidFill>
              </a:rPr>
              <a:t>Read model</a:t>
            </a: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263590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073215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500921" y="522351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605109" y="521970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3284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Idempotency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371" y="797906"/>
            <a:ext cx="6192114" cy="634453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4380155" y="1376977"/>
            <a:ext cx="3431689" cy="16310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2252076" y="2710636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en-GB" sz="3600" dirty="0" err="1"/>
              <a:t>Dodaj</a:t>
            </a:r>
            <a:r>
              <a:rPr lang="en-GB" sz="3600" dirty="0"/>
              <a:t> </a:t>
            </a:r>
            <a:r>
              <a:rPr lang="en-GB" sz="3600" dirty="0" err="1"/>
              <a:t>konto</a:t>
            </a:r>
            <a:endParaRPr lang="en-GB" sz="36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096856" y="3599054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/>
              <a:t>2.</a:t>
            </a:r>
          </a:p>
          <a:p>
            <a:pPr marL="0" indent="0" algn="ctr">
              <a:buNone/>
            </a:pPr>
            <a:r>
              <a:rPr lang="en-GB" sz="1900" dirty="0" err="1"/>
              <a:t>Dodano</a:t>
            </a:r>
            <a:r>
              <a:rPr lang="en-GB" sz="1900" dirty="0"/>
              <a:t> </a:t>
            </a:r>
          </a:p>
          <a:p>
            <a:pPr marL="0" indent="0" algn="ctr">
              <a:buNone/>
            </a:pPr>
            <a:r>
              <a:rPr lang="en-GB" sz="1900" dirty="0" err="1"/>
              <a:t>konto</a:t>
            </a:r>
            <a:endParaRPr lang="en-GB" sz="19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420046" y="3855763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/>
              <a:t>3.</a:t>
            </a:r>
          </a:p>
          <a:p>
            <a:pPr marL="0" indent="0" algn="ctr">
              <a:buNone/>
            </a:pPr>
            <a:r>
              <a:rPr lang="en-GB" sz="1900" dirty="0" err="1"/>
              <a:t>Dodano</a:t>
            </a:r>
            <a:r>
              <a:rPr lang="en-GB" sz="1900" dirty="0"/>
              <a:t> </a:t>
            </a:r>
          </a:p>
          <a:p>
            <a:pPr marL="0" indent="0" algn="ctr">
              <a:buNone/>
            </a:pPr>
            <a:r>
              <a:rPr lang="en-GB" sz="1900" dirty="0" err="1"/>
              <a:t>konto</a:t>
            </a:r>
            <a:endParaRPr lang="en-GB" sz="19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818541" y="5602919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/>
              <a:t>4.</a:t>
            </a:r>
          </a:p>
          <a:p>
            <a:pPr marL="0" indent="0" algn="ctr">
              <a:buNone/>
            </a:pPr>
            <a:r>
              <a:rPr lang="en-GB" sz="1900" dirty="0" err="1"/>
              <a:t>Dodano</a:t>
            </a:r>
            <a:r>
              <a:rPr lang="en-GB" sz="1900" dirty="0"/>
              <a:t> </a:t>
            </a:r>
          </a:p>
          <a:p>
            <a:pPr marL="0" indent="0" algn="ctr">
              <a:buNone/>
            </a:pPr>
            <a:r>
              <a:rPr lang="en-GB" sz="1900" dirty="0" err="1"/>
              <a:t>konto</a:t>
            </a:r>
            <a:endParaRPr lang="en-GB" sz="19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>
                <a:solidFill>
                  <a:srgbClr val="002060"/>
                </a:solidFill>
              </a:rPr>
              <a:t>Write model</a:t>
            </a: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>
                <a:solidFill>
                  <a:srgbClr val="002060"/>
                </a:solidFill>
              </a:rPr>
              <a:t>Read model</a:t>
            </a: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263590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073215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500921" y="522351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605109" y="521970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itle 1"/>
          <p:cNvSpPr txBox="1">
            <a:spLocks/>
          </p:cNvSpPr>
          <p:nvPr/>
        </p:nvSpPr>
        <p:spPr>
          <a:xfrm rot="246625">
            <a:off x="8939047" y="2664733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300" dirty="0" err="1"/>
              <a:t>Akcja</a:t>
            </a:r>
            <a:endParaRPr lang="en-GB" sz="3300" dirty="0"/>
          </a:p>
          <a:p>
            <a:pPr algn="ctr"/>
            <a:r>
              <a:rPr lang="en-GB" sz="3300" dirty="0" err="1"/>
              <a:t>korekcyjna</a:t>
            </a:r>
            <a:endParaRPr lang="en-GB" sz="33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391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Rozproszone</a:t>
            </a:r>
            <a:r>
              <a:rPr lang="en-GB" dirty="0"/>
              <a:t> </a:t>
            </a:r>
            <a:r>
              <a:rPr lang="en-GB" dirty="0" err="1"/>
              <a:t>procesy</a:t>
            </a:r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7350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944" y="1027906"/>
            <a:ext cx="6192114" cy="63445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049" y="825899"/>
            <a:ext cx="6192114" cy="63445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Rozproszone</a:t>
            </a:r>
            <a:r>
              <a:rPr lang="en-GB" dirty="0"/>
              <a:t> </a:t>
            </a:r>
            <a:r>
              <a:rPr lang="en-GB" dirty="0" err="1"/>
              <a:t>procesy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76980" y="2495483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en-GB" sz="3600" dirty="0" err="1"/>
              <a:t>Dodaj</a:t>
            </a:r>
            <a:r>
              <a:rPr lang="en-GB" sz="3600" dirty="0"/>
              <a:t> </a:t>
            </a:r>
            <a:r>
              <a:rPr lang="en-GB" sz="3600" dirty="0" err="1"/>
              <a:t>rezerwacje</a:t>
            </a:r>
            <a:endParaRPr lang="en-GB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874086" y="5498659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en-GB" sz="3600" dirty="0" err="1"/>
              <a:t>Dodano</a:t>
            </a:r>
            <a:r>
              <a:rPr lang="en-GB" sz="3600" dirty="0"/>
              <a:t> </a:t>
            </a:r>
            <a:r>
              <a:rPr lang="en-GB" sz="3600" dirty="0" err="1"/>
              <a:t>rezerwacje</a:t>
            </a:r>
            <a:endParaRPr lang="en-GB" sz="36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160377" y="5498659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3. </a:t>
            </a:r>
          </a:p>
          <a:p>
            <a:pPr marL="0" indent="0" algn="ctr">
              <a:buNone/>
            </a:pPr>
            <a:r>
              <a:rPr lang="en-GB" sz="3600" dirty="0" err="1"/>
              <a:t>Dodano</a:t>
            </a:r>
            <a:r>
              <a:rPr lang="en-GB" sz="3600" dirty="0"/>
              <a:t> </a:t>
            </a:r>
            <a:r>
              <a:rPr lang="en-GB" sz="3600" dirty="0" err="1"/>
              <a:t>rezerwacje</a:t>
            </a:r>
            <a:endParaRPr lang="en-GB" sz="36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7407165" y="2919363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4. </a:t>
            </a:r>
          </a:p>
          <a:p>
            <a:pPr marL="0" indent="0" algn="ctr">
              <a:buNone/>
            </a:pPr>
            <a:r>
              <a:rPr lang="en-GB" sz="3600" dirty="0" err="1"/>
              <a:t>Wystawiono</a:t>
            </a:r>
            <a:r>
              <a:rPr lang="en-GB" sz="3600" dirty="0"/>
              <a:t> </a:t>
            </a:r>
            <a:r>
              <a:rPr lang="en-GB" sz="3600" dirty="0" err="1"/>
              <a:t>Fakture</a:t>
            </a:r>
            <a:endParaRPr lang="en-GB" sz="36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4844848" y="2082138"/>
            <a:ext cx="2343928" cy="856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5. </a:t>
            </a:r>
          </a:p>
          <a:p>
            <a:pPr marL="0" indent="0" algn="ctr">
              <a:buNone/>
            </a:pPr>
            <a:r>
              <a:rPr lang="en-GB" sz="3600" dirty="0" err="1"/>
              <a:t>Pobierz</a:t>
            </a:r>
            <a:r>
              <a:rPr lang="en-GB" sz="3600" dirty="0"/>
              <a:t> </a:t>
            </a:r>
            <a:r>
              <a:rPr lang="en-GB" sz="3600" dirty="0" err="1"/>
              <a:t>fakture</a:t>
            </a:r>
            <a:endParaRPr lang="en-GB" sz="36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83124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Modul</a:t>
            </a:r>
            <a:endParaRPr lang="en-GB" sz="69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rezerwacji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Modul</a:t>
            </a:r>
            <a:endParaRPr lang="en-GB" sz="69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finansowy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9214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4939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261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Opis</a:t>
            </a:r>
            <a:r>
              <a:rPr lang="en-GB" dirty="0"/>
              <a:t> </a:t>
            </a:r>
            <a:r>
              <a:rPr lang="en-GB" dirty="0" err="1"/>
              <a:t>problemu</a:t>
            </a:r>
            <a:r>
              <a:rPr lang="en-GB" dirty="0"/>
              <a:t>/</a:t>
            </a:r>
            <a:r>
              <a:rPr lang="en-GB" dirty="0" err="1"/>
              <a:t>sytuacji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941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Funkcjonalnosci</a:t>
            </a:r>
            <a:r>
              <a:rPr lang="en-GB" dirty="0"/>
              <a:t>:</a:t>
            </a:r>
          </a:p>
          <a:p>
            <a:pPr marL="742950" indent="-742950">
              <a:buAutoNum type="arabicPeriod"/>
            </a:pPr>
            <a:r>
              <a:rPr lang="en-GB" dirty="0" err="1"/>
              <a:t>Wyszukiwanie</a:t>
            </a:r>
            <a:r>
              <a:rPr lang="en-GB" dirty="0"/>
              <a:t> </a:t>
            </a:r>
            <a:r>
              <a:rPr lang="en-GB" dirty="0" err="1"/>
              <a:t>wydarzen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GB" dirty="0" err="1"/>
              <a:t>Sprawdzanie</a:t>
            </a:r>
            <a:r>
              <a:rPr lang="en-GB" dirty="0"/>
              <a:t> </a:t>
            </a:r>
            <a:r>
              <a:rPr lang="en-GB" dirty="0" err="1"/>
              <a:t>dostępnoSci</a:t>
            </a:r>
            <a:endParaRPr lang="en-GB" dirty="0"/>
          </a:p>
          <a:p>
            <a:pPr marL="742950" indent="-742950">
              <a:buAutoNum type="arabicPeriod"/>
            </a:pPr>
            <a:r>
              <a:rPr lang="en-GB" dirty="0" err="1"/>
              <a:t>Rejestracja</a:t>
            </a:r>
            <a:r>
              <a:rPr lang="en-GB" dirty="0"/>
              <a:t> </a:t>
            </a:r>
            <a:r>
              <a:rPr lang="en-GB" dirty="0" err="1"/>
              <a:t>goscia</a:t>
            </a:r>
            <a:r>
              <a:rPr lang="en-GB" dirty="0"/>
              <a:t> </a:t>
            </a:r>
            <a:r>
              <a:rPr lang="en-GB" dirty="0" err="1"/>
              <a:t>zarowno</a:t>
            </a:r>
            <a:r>
              <a:rPr lang="en-GB" dirty="0"/>
              <a:t> </a:t>
            </a:r>
            <a:r>
              <a:rPr lang="en-GB" dirty="0" err="1"/>
              <a:t>przez</a:t>
            </a:r>
            <a:r>
              <a:rPr lang="en-GB" dirty="0"/>
              <a:t> </a:t>
            </a:r>
            <a:r>
              <a:rPr lang="en-GB" dirty="0" err="1"/>
              <a:t>niego</a:t>
            </a:r>
            <a:r>
              <a:rPr lang="en-GB" dirty="0"/>
              <a:t> </a:t>
            </a:r>
            <a:r>
              <a:rPr lang="en-GB" dirty="0" err="1"/>
              <a:t>samego</a:t>
            </a:r>
            <a:r>
              <a:rPr lang="en-GB" dirty="0"/>
              <a:t> </a:t>
            </a:r>
            <a:r>
              <a:rPr lang="en-GB" dirty="0" err="1"/>
              <a:t>jak</a:t>
            </a:r>
            <a:r>
              <a:rPr lang="en-GB" dirty="0"/>
              <a:t> I </a:t>
            </a:r>
            <a:r>
              <a:rPr lang="en-GB" dirty="0" err="1"/>
              <a:t>przez</a:t>
            </a:r>
            <a:r>
              <a:rPr lang="en-GB" dirty="0"/>
              <a:t> </a:t>
            </a:r>
            <a:r>
              <a:rPr lang="en-GB" dirty="0" err="1"/>
              <a:t>obsLugE</a:t>
            </a:r>
            <a:endParaRPr lang="en-GB" dirty="0"/>
          </a:p>
          <a:p>
            <a:pPr marL="742950" indent="-742950">
              <a:buAutoNum type="arabicPeriod"/>
            </a:pPr>
            <a:r>
              <a:rPr lang="en-GB" dirty="0" err="1"/>
              <a:t>Wystawianie</a:t>
            </a:r>
            <a:r>
              <a:rPr lang="en-GB" dirty="0"/>
              <a:t> </a:t>
            </a:r>
            <a:r>
              <a:rPr lang="en-GB" dirty="0" err="1"/>
              <a:t>faktury</a:t>
            </a:r>
            <a:endParaRPr lang="en-GB" dirty="0"/>
          </a:p>
          <a:p>
            <a:pPr marL="742950" indent="-742950">
              <a:buAutoNum type="arabicPeriod"/>
            </a:pPr>
            <a:endParaRPr lang="en-GB" dirty="0"/>
          </a:p>
          <a:p>
            <a:pPr marL="742950" indent="-742950">
              <a:buAutoNum type="arabicPeriod"/>
            </a:pP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8976">
            <a:off x="10227200" y="4668540"/>
            <a:ext cx="4318652" cy="28022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>
            <a:off x="3884321" y="1879413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339655" y="2543391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543788" y="3728017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339655" y="3213179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83389" y="3860470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563302" y="3860470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444193" y="4658526"/>
            <a:ext cx="171378" cy="17594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355656" y="4935736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0362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Rozproszone</a:t>
            </a:r>
            <a:r>
              <a:rPr lang="en-GB" dirty="0"/>
              <a:t> </a:t>
            </a:r>
            <a:r>
              <a:rPr lang="en-GB" dirty="0" err="1"/>
              <a:t>procesy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049" y="825899"/>
            <a:ext cx="6192114" cy="6344535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1376980" y="2495483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en-GB" sz="3600" dirty="0" err="1"/>
              <a:t>Dodaj</a:t>
            </a:r>
            <a:r>
              <a:rPr lang="en-GB" sz="3600" dirty="0"/>
              <a:t> </a:t>
            </a:r>
            <a:r>
              <a:rPr lang="en-GB" sz="3600" dirty="0" err="1"/>
              <a:t>rezerwacje</a:t>
            </a:r>
            <a:endParaRPr lang="en-GB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874086" y="5498659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en-GB" sz="3600" dirty="0" err="1"/>
              <a:t>Dodano</a:t>
            </a:r>
            <a:r>
              <a:rPr lang="en-GB" sz="3600" dirty="0"/>
              <a:t> </a:t>
            </a:r>
            <a:r>
              <a:rPr lang="en-GB" sz="3600" dirty="0" err="1"/>
              <a:t>rezerwacje</a:t>
            </a:r>
            <a:endParaRPr lang="en-GB" sz="36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>
          <a:xfrm>
            <a:off x="683124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Modul</a:t>
            </a:r>
            <a:endParaRPr lang="en-GB" sz="69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rezerwacji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Modul</a:t>
            </a:r>
            <a:endParaRPr lang="en-GB" sz="69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finansowy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9214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04939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8090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Rozproszone</a:t>
            </a:r>
            <a:r>
              <a:rPr lang="en-GB" dirty="0"/>
              <a:t> </a:t>
            </a:r>
            <a:r>
              <a:rPr lang="en-GB" dirty="0" err="1"/>
              <a:t>procesy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049" y="825899"/>
            <a:ext cx="6192114" cy="63445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6933">
            <a:off x="6859626" y="2307845"/>
            <a:ext cx="2095500" cy="1371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376980" y="2495483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en-GB" sz="3600" dirty="0" err="1"/>
              <a:t>Dodaj</a:t>
            </a:r>
            <a:r>
              <a:rPr lang="en-GB" sz="3600" dirty="0"/>
              <a:t> </a:t>
            </a:r>
            <a:r>
              <a:rPr lang="en-GB" sz="3600" dirty="0" err="1"/>
              <a:t>rezerwacje</a:t>
            </a:r>
            <a:endParaRPr lang="en-GB" sz="36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ontent Placeholder 2"/>
          <p:cNvSpPr txBox="1">
            <a:spLocks/>
          </p:cNvSpPr>
          <p:nvPr/>
        </p:nvSpPr>
        <p:spPr>
          <a:xfrm>
            <a:off x="2874086" y="5498659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en-GB" sz="3600" dirty="0" err="1"/>
              <a:t>Dodano</a:t>
            </a:r>
            <a:r>
              <a:rPr lang="en-GB" sz="3600" dirty="0"/>
              <a:t> </a:t>
            </a:r>
            <a:r>
              <a:rPr lang="en-GB" sz="3600" dirty="0" err="1"/>
              <a:t>rezerwacje</a:t>
            </a:r>
            <a:endParaRPr lang="en-GB" sz="36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83124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Modul</a:t>
            </a:r>
            <a:endParaRPr lang="en-GB" sz="69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rezerwacji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Modul</a:t>
            </a:r>
            <a:endParaRPr lang="en-GB" sz="69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finansowy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9214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04939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482257" y="3217557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3344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Rozproszone</a:t>
            </a:r>
            <a:r>
              <a:rPr lang="en-GB" dirty="0"/>
              <a:t> </a:t>
            </a:r>
            <a:r>
              <a:rPr lang="en-GB" dirty="0" err="1"/>
              <a:t>procesy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049" y="825899"/>
            <a:ext cx="6192114" cy="634453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6933">
            <a:off x="6859626" y="2307845"/>
            <a:ext cx="2095500" cy="1371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2764" y="4952107"/>
            <a:ext cx="2467138" cy="2062198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2874086" y="5498659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en-GB" sz="3600" dirty="0" err="1"/>
              <a:t>Dodano</a:t>
            </a:r>
            <a:r>
              <a:rPr lang="en-GB" sz="3600" dirty="0"/>
              <a:t> </a:t>
            </a:r>
            <a:r>
              <a:rPr lang="en-GB" sz="3600" dirty="0" err="1"/>
              <a:t>rezerwacje</a:t>
            </a:r>
            <a:endParaRPr lang="en-GB" sz="36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640800" y="1955890"/>
            <a:ext cx="2343928" cy="856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en-GB" sz="3600" dirty="0" err="1"/>
              <a:t>Pobierz</a:t>
            </a:r>
            <a:r>
              <a:rPr lang="en-GB" sz="3600" dirty="0"/>
              <a:t> </a:t>
            </a:r>
            <a:r>
              <a:rPr lang="en-GB" sz="3600" dirty="0" err="1"/>
              <a:t>fakture</a:t>
            </a:r>
            <a:endParaRPr lang="en-GB" sz="36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83124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Modul</a:t>
            </a:r>
            <a:endParaRPr lang="en-GB" sz="69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rezerwacji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Modul</a:t>
            </a:r>
            <a:endParaRPr lang="en-GB" sz="69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finansowy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9214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04939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644557" y="2686670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0619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Rozproszone</a:t>
            </a:r>
            <a:r>
              <a:rPr lang="en-GB" dirty="0"/>
              <a:t> </a:t>
            </a:r>
            <a:r>
              <a:rPr lang="en-GB" dirty="0" err="1"/>
              <a:t>procesy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049" y="825899"/>
            <a:ext cx="6192114" cy="634453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6933">
            <a:off x="6859626" y="2307845"/>
            <a:ext cx="2095500" cy="1371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2764" y="4952107"/>
            <a:ext cx="2467138" cy="2062198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640800" y="1955890"/>
            <a:ext cx="2343928" cy="856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en-GB" sz="3600" dirty="0" err="1"/>
              <a:t>Pobierz</a:t>
            </a:r>
            <a:r>
              <a:rPr lang="en-GB" sz="3600" dirty="0"/>
              <a:t> </a:t>
            </a:r>
            <a:r>
              <a:rPr lang="en-GB" sz="3600" dirty="0" err="1"/>
              <a:t>fakture</a:t>
            </a:r>
            <a:endParaRPr lang="en-GB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6049" y="825898"/>
            <a:ext cx="6192113" cy="6344534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2874086" y="5498659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en-GB" sz="3600" dirty="0" err="1"/>
              <a:t>Dodano</a:t>
            </a:r>
            <a:r>
              <a:rPr lang="en-GB" sz="3600" dirty="0"/>
              <a:t> </a:t>
            </a:r>
            <a:r>
              <a:rPr lang="en-GB" sz="3600" dirty="0" err="1"/>
              <a:t>rezerwacje</a:t>
            </a:r>
            <a:endParaRPr lang="en-GB" sz="36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83124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Modul</a:t>
            </a:r>
            <a:endParaRPr lang="en-GB" sz="69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rezerwacji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Modul</a:t>
            </a:r>
            <a:endParaRPr lang="en-GB" sz="69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finansowy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9214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04939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7328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049" y="825897"/>
            <a:ext cx="6192114" cy="63445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Rozproszone</a:t>
            </a:r>
            <a:r>
              <a:rPr lang="en-GB" dirty="0"/>
              <a:t> </a:t>
            </a:r>
            <a:r>
              <a:rPr lang="en-GB" dirty="0" err="1"/>
              <a:t>procesy</a:t>
            </a:r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4640800" y="1955890"/>
            <a:ext cx="2343928" cy="856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en-GB" sz="3600" dirty="0" err="1"/>
              <a:t>Pobierz</a:t>
            </a:r>
            <a:r>
              <a:rPr lang="en-GB" sz="3600" dirty="0"/>
              <a:t> </a:t>
            </a:r>
            <a:r>
              <a:rPr lang="en-GB" sz="3600" dirty="0" err="1"/>
              <a:t>fakture</a:t>
            </a:r>
            <a:endParaRPr lang="en-GB" sz="3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6933">
            <a:off x="6859626" y="2307845"/>
            <a:ext cx="2095500" cy="1371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4556223" y="3514093"/>
            <a:ext cx="2343928" cy="856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3. </a:t>
            </a:r>
          </a:p>
          <a:p>
            <a:pPr marL="0" indent="0" algn="ctr">
              <a:buNone/>
            </a:pPr>
            <a:r>
              <a:rPr lang="en-GB" sz="3600" dirty="0" err="1"/>
              <a:t>Pobierz</a:t>
            </a:r>
            <a:r>
              <a:rPr lang="en-GB" sz="3600" dirty="0"/>
              <a:t> </a:t>
            </a:r>
            <a:r>
              <a:rPr lang="en-GB" sz="3600" dirty="0" err="1"/>
              <a:t>rezerwacje</a:t>
            </a:r>
            <a:endParaRPr lang="en-GB" sz="36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2874086" y="5498659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en-GB" sz="3600" dirty="0" err="1"/>
              <a:t>Dodano</a:t>
            </a:r>
            <a:r>
              <a:rPr lang="en-GB" sz="3600" dirty="0"/>
              <a:t> </a:t>
            </a:r>
            <a:r>
              <a:rPr lang="en-GB" sz="3600" dirty="0" err="1"/>
              <a:t>rezerwacje</a:t>
            </a:r>
            <a:endParaRPr lang="en-GB" sz="36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 rot="246625">
            <a:off x="8939047" y="2664733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300" dirty="0" err="1"/>
              <a:t>Akcja</a:t>
            </a:r>
            <a:endParaRPr lang="en-GB" sz="3300" dirty="0"/>
          </a:p>
          <a:p>
            <a:pPr algn="ctr"/>
            <a:r>
              <a:rPr lang="en-GB" sz="3300" dirty="0" err="1"/>
              <a:t>korekcyjna</a:t>
            </a:r>
            <a:endParaRPr lang="en-GB" sz="33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683124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Modul</a:t>
            </a:r>
            <a:endParaRPr lang="en-GB" sz="69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rezerwacji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Modul</a:t>
            </a:r>
            <a:endParaRPr lang="en-GB" sz="69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finansowy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9214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4939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644557" y="2686670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763945" y="4247115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3860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049" y="825894"/>
            <a:ext cx="6192114" cy="63445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Rozproszone</a:t>
            </a:r>
            <a:r>
              <a:rPr lang="en-GB" dirty="0"/>
              <a:t> </a:t>
            </a:r>
            <a:r>
              <a:rPr lang="en-GB" dirty="0" err="1"/>
              <a:t>procesy</a:t>
            </a:r>
            <a:endParaRPr lang="en-GB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Content Placeholder 2"/>
          <p:cNvSpPr txBox="1">
            <a:spLocks/>
          </p:cNvSpPr>
          <p:nvPr/>
        </p:nvSpPr>
        <p:spPr>
          <a:xfrm>
            <a:off x="2874086" y="5498659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en-GB" sz="3600" dirty="0" err="1"/>
              <a:t>Dodano</a:t>
            </a:r>
            <a:r>
              <a:rPr lang="en-GB" sz="3600" dirty="0"/>
              <a:t> </a:t>
            </a:r>
            <a:r>
              <a:rPr lang="en-GB" sz="3600" dirty="0" err="1"/>
              <a:t>rezerwacje</a:t>
            </a:r>
            <a:endParaRPr lang="en-GB" sz="3600" dirty="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5063884" y="3370439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en-GB" sz="3600" dirty="0" err="1"/>
              <a:t>Ponow</a:t>
            </a:r>
            <a:r>
              <a:rPr lang="en-GB" sz="3600" dirty="0"/>
              <a:t> </a:t>
            </a:r>
            <a:r>
              <a:rPr lang="en-GB" sz="3600" dirty="0" err="1"/>
              <a:t>zdarzenia</a:t>
            </a:r>
            <a:endParaRPr lang="en-GB" sz="3600" dirty="0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6996057" y="5498659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3. </a:t>
            </a:r>
          </a:p>
          <a:p>
            <a:pPr marL="0" indent="0" algn="ctr">
              <a:buNone/>
            </a:pPr>
            <a:r>
              <a:rPr lang="en-GB" sz="3600" dirty="0" err="1"/>
              <a:t>Dodano</a:t>
            </a:r>
            <a:r>
              <a:rPr lang="en-GB" sz="3600" dirty="0"/>
              <a:t> </a:t>
            </a:r>
            <a:r>
              <a:rPr lang="en-GB" sz="3600" dirty="0" err="1"/>
              <a:t>rezerwacje</a:t>
            </a:r>
            <a:endParaRPr lang="en-GB" sz="3600" dirty="0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 rot="246625">
            <a:off x="8939047" y="2664733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300" dirty="0" err="1"/>
              <a:t>Ponowienie</a:t>
            </a:r>
            <a:endParaRPr lang="en-GB" sz="3300" dirty="0"/>
          </a:p>
          <a:p>
            <a:pPr algn="ctr"/>
            <a:r>
              <a:rPr lang="en-GB" sz="3300" dirty="0" err="1"/>
              <a:t>zdarzen</a:t>
            </a:r>
            <a:endParaRPr lang="en-GB" sz="33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683124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Modul</a:t>
            </a:r>
            <a:endParaRPr lang="en-GB" sz="69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rezerwacji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Modul</a:t>
            </a:r>
            <a:endParaRPr lang="en-GB" sz="69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finansowy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9214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4939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750217" y="3838378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9157576" y="6228086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038070" y="6228086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3991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944" y="1027906"/>
            <a:ext cx="6192114" cy="63445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049" y="825899"/>
            <a:ext cx="6192114" cy="63445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Rozproszone</a:t>
            </a:r>
            <a:r>
              <a:rPr lang="en-GB" dirty="0"/>
              <a:t> </a:t>
            </a:r>
            <a:r>
              <a:rPr lang="en-GB" dirty="0" err="1"/>
              <a:t>procesy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76980" y="2495483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en-GB" sz="3600" dirty="0" err="1"/>
              <a:t>Dodaj</a:t>
            </a:r>
            <a:r>
              <a:rPr lang="en-GB" sz="3600" dirty="0"/>
              <a:t> </a:t>
            </a:r>
            <a:r>
              <a:rPr lang="en-GB" sz="3600" dirty="0" err="1"/>
              <a:t>rezerwacje</a:t>
            </a:r>
            <a:endParaRPr lang="en-GB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874086" y="5498659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en-GB" sz="3600" dirty="0" err="1"/>
              <a:t>Dodano</a:t>
            </a:r>
            <a:r>
              <a:rPr lang="en-GB" sz="3600" dirty="0"/>
              <a:t> </a:t>
            </a:r>
            <a:r>
              <a:rPr lang="en-GB" sz="3600" dirty="0" err="1"/>
              <a:t>rezerwacje</a:t>
            </a:r>
            <a:endParaRPr lang="en-GB" sz="36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160377" y="5498659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3. </a:t>
            </a:r>
          </a:p>
          <a:p>
            <a:pPr marL="0" indent="0" algn="ctr">
              <a:buNone/>
            </a:pPr>
            <a:r>
              <a:rPr lang="en-GB" sz="3600" dirty="0" err="1"/>
              <a:t>Dodano</a:t>
            </a:r>
            <a:r>
              <a:rPr lang="en-GB" sz="3600" dirty="0"/>
              <a:t> </a:t>
            </a:r>
            <a:r>
              <a:rPr lang="en-GB" sz="3600" dirty="0" err="1"/>
              <a:t>rezerwacje</a:t>
            </a:r>
            <a:endParaRPr lang="en-GB" sz="36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7407165" y="2919363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4. </a:t>
            </a:r>
          </a:p>
          <a:p>
            <a:pPr marL="0" indent="0" algn="ctr">
              <a:buNone/>
            </a:pPr>
            <a:r>
              <a:rPr lang="en-GB" sz="3600" dirty="0" err="1"/>
              <a:t>Wystawiono</a:t>
            </a:r>
            <a:r>
              <a:rPr lang="en-GB" sz="3600" dirty="0"/>
              <a:t> </a:t>
            </a:r>
            <a:r>
              <a:rPr lang="en-GB" sz="3600" dirty="0" err="1"/>
              <a:t>Fakture</a:t>
            </a:r>
            <a:endParaRPr lang="en-GB" sz="36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4844848" y="2082138"/>
            <a:ext cx="2343928" cy="856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5. </a:t>
            </a:r>
          </a:p>
          <a:p>
            <a:pPr marL="0" indent="0" algn="ctr">
              <a:buNone/>
            </a:pPr>
            <a:r>
              <a:rPr lang="en-GB" sz="3600" dirty="0" err="1"/>
              <a:t>Pobierz</a:t>
            </a:r>
            <a:r>
              <a:rPr lang="en-GB" sz="3600" dirty="0"/>
              <a:t> </a:t>
            </a:r>
            <a:r>
              <a:rPr lang="en-GB" sz="3600" dirty="0" err="1"/>
              <a:t>fakture</a:t>
            </a:r>
            <a:endParaRPr lang="en-GB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4577" y="4097709"/>
            <a:ext cx="2915057" cy="1314633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 rot="246625">
            <a:off x="8958532" y="2438824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300" dirty="0"/>
              <a:t>Saga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2"/>
          <p:cNvSpPr txBox="1">
            <a:spLocks/>
          </p:cNvSpPr>
          <p:nvPr/>
        </p:nvSpPr>
        <p:spPr>
          <a:xfrm>
            <a:off x="683124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Modul</a:t>
            </a:r>
            <a:endParaRPr lang="en-GB" sz="69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rezerwacji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Modul</a:t>
            </a:r>
            <a:endParaRPr lang="en-GB" sz="69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finansowy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19214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04939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319376" y="6228086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038070" y="6228086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833476" y="2819968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473056" y="3242300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9627045" y="3652526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7003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Rozproszone</a:t>
            </a:r>
            <a:r>
              <a:rPr lang="en-GB" dirty="0"/>
              <a:t> </a:t>
            </a:r>
            <a:r>
              <a:rPr lang="en-GB" dirty="0" err="1"/>
              <a:t>procesy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049" y="825899"/>
            <a:ext cx="6192114" cy="63445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6933">
            <a:off x="6859626" y="2307845"/>
            <a:ext cx="2095500" cy="1371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376980" y="2495483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en-GB" sz="3600" dirty="0" err="1"/>
              <a:t>Dodaj</a:t>
            </a:r>
            <a:r>
              <a:rPr lang="en-GB" sz="3600" dirty="0"/>
              <a:t> </a:t>
            </a:r>
            <a:r>
              <a:rPr lang="en-GB" sz="3600" dirty="0" err="1"/>
              <a:t>rezerwacje</a:t>
            </a:r>
            <a:endParaRPr lang="en-GB" sz="36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ontent Placeholder 2"/>
          <p:cNvSpPr txBox="1">
            <a:spLocks/>
          </p:cNvSpPr>
          <p:nvPr/>
        </p:nvSpPr>
        <p:spPr>
          <a:xfrm>
            <a:off x="2874086" y="5498659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en-GB" sz="3600" dirty="0" err="1"/>
              <a:t>Dodano</a:t>
            </a:r>
            <a:r>
              <a:rPr lang="en-GB" sz="3600" dirty="0"/>
              <a:t> </a:t>
            </a:r>
            <a:r>
              <a:rPr lang="en-GB" sz="3600" dirty="0" err="1"/>
              <a:t>rezerwacje</a:t>
            </a:r>
            <a:endParaRPr lang="en-GB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849" y="815141"/>
            <a:ext cx="8097380" cy="634453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 rot="246625">
            <a:off x="8958532" y="2438824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300" dirty="0"/>
              <a:t>Saga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>
          <a:xfrm>
            <a:off x="683124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Modul</a:t>
            </a:r>
            <a:endParaRPr lang="en-GB" sz="69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rezerwacji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Modul</a:t>
            </a:r>
            <a:endParaRPr lang="en-GB" sz="69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finansowy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9214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04939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038070" y="6228086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833476" y="2819968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473056" y="3242300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68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49" y="825898"/>
            <a:ext cx="8097380" cy="63445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Rozproszone</a:t>
            </a:r>
            <a:r>
              <a:rPr lang="en-GB" dirty="0"/>
              <a:t> </a:t>
            </a:r>
            <a:r>
              <a:rPr lang="en-GB" dirty="0" err="1"/>
              <a:t>procesy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049" y="835424"/>
            <a:ext cx="6192114" cy="63445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6933">
            <a:off x="6859626" y="2307845"/>
            <a:ext cx="2095500" cy="1371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376980" y="2495483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en-GB" sz="3600" dirty="0" err="1"/>
              <a:t>Dodaj</a:t>
            </a:r>
            <a:r>
              <a:rPr lang="en-GB" sz="3600" dirty="0"/>
              <a:t> </a:t>
            </a:r>
            <a:r>
              <a:rPr lang="en-GB" sz="3600" dirty="0" err="1"/>
              <a:t>rezerwacje</a:t>
            </a:r>
            <a:endParaRPr lang="en-GB" sz="36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ontent Placeholder 2"/>
          <p:cNvSpPr txBox="1">
            <a:spLocks/>
          </p:cNvSpPr>
          <p:nvPr/>
        </p:nvSpPr>
        <p:spPr>
          <a:xfrm>
            <a:off x="2874086" y="5498659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en-GB" sz="3600" dirty="0" err="1"/>
              <a:t>Dodano</a:t>
            </a:r>
            <a:r>
              <a:rPr lang="en-GB" sz="3600" dirty="0"/>
              <a:t> </a:t>
            </a:r>
            <a:r>
              <a:rPr lang="en-GB" sz="3600" dirty="0" err="1"/>
              <a:t>rezerwacje</a:t>
            </a:r>
            <a:endParaRPr lang="en-GB" sz="36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 rot="246625">
            <a:off x="8958532" y="2438824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300" dirty="0"/>
              <a:t>Saga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121105" y="5061199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3. </a:t>
            </a:r>
          </a:p>
          <a:p>
            <a:pPr marL="0" indent="0" algn="ctr">
              <a:buNone/>
            </a:pPr>
            <a:r>
              <a:rPr lang="en-GB" sz="3600" dirty="0" err="1"/>
              <a:t>Anuluj</a:t>
            </a:r>
            <a:r>
              <a:rPr lang="en-GB" sz="3600" dirty="0"/>
              <a:t> </a:t>
            </a:r>
            <a:r>
              <a:rPr lang="en-GB" sz="3600" dirty="0" err="1"/>
              <a:t>rezerwacje</a:t>
            </a:r>
            <a:endParaRPr lang="en-GB" sz="36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25146" y="352674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Modul</a:t>
            </a:r>
            <a:endParaRPr lang="en-GB" sz="69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rezerwacji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Modul</a:t>
            </a:r>
            <a:endParaRPr lang="en-GB" sz="69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finansowy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376980" y="3638793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4939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038070" y="6228086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833476" y="2819968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473056" y="3242300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288630" y="5796349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849" y="828323"/>
            <a:ext cx="8097380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096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Rozproszone</a:t>
            </a:r>
            <a:r>
              <a:rPr lang="en-GB" dirty="0"/>
              <a:t> </a:t>
            </a:r>
            <a:r>
              <a:rPr lang="en-GB" dirty="0" err="1"/>
              <a:t>procesy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049" y="827191"/>
            <a:ext cx="6192114" cy="634453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2874086" y="5498659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en-GB" sz="3600" dirty="0" err="1"/>
              <a:t>Dodano</a:t>
            </a:r>
            <a:r>
              <a:rPr lang="en-GB" sz="3600" dirty="0"/>
              <a:t> </a:t>
            </a:r>
            <a:r>
              <a:rPr lang="en-GB" sz="3600" dirty="0" err="1"/>
              <a:t>rezerwacje</a:t>
            </a:r>
            <a:endParaRPr lang="en-GB" sz="36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996057" y="5498659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3. </a:t>
            </a:r>
          </a:p>
          <a:p>
            <a:pPr marL="0" indent="0" algn="ctr">
              <a:buNone/>
            </a:pPr>
            <a:r>
              <a:rPr lang="en-GB" sz="3600" dirty="0" err="1"/>
              <a:t>Dodano</a:t>
            </a:r>
            <a:r>
              <a:rPr lang="en-GB" sz="3600" dirty="0"/>
              <a:t> </a:t>
            </a:r>
            <a:r>
              <a:rPr lang="en-GB" sz="3600" dirty="0" err="1"/>
              <a:t>rezerwacje</a:t>
            </a:r>
            <a:endParaRPr lang="en-GB" sz="360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 rot="246625">
            <a:off x="8953190" y="2438822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300" dirty="0"/>
              <a:t>Monitoring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>
          <a:xfrm>
            <a:off x="683124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Modul</a:t>
            </a:r>
            <a:endParaRPr lang="en-GB" sz="69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rezerwacji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Modul</a:t>
            </a:r>
            <a:endParaRPr lang="en-GB" sz="69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finansowy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9214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04939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157576" y="6228086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038070" y="6228086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721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Opis</a:t>
            </a:r>
            <a:r>
              <a:rPr lang="en-GB" dirty="0"/>
              <a:t> </a:t>
            </a:r>
            <a:r>
              <a:rPr lang="en-GB" dirty="0" err="1"/>
              <a:t>problemu</a:t>
            </a:r>
            <a:r>
              <a:rPr lang="en-GB" dirty="0"/>
              <a:t>/</a:t>
            </a:r>
            <a:r>
              <a:rPr lang="en-GB" dirty="0" err="1"/>
              <a:t>sytuacji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30020"/>
            <a:ext cx="10515600" cy="4351338"/>
          </a:xfrm>
        </p:spPr>
        <p:txBody>
          <a:bodyPr/>
          <a:lstStyle/>
          <a:p>
            <a:pPr marL="742950" indent="-742950">
              <a:buAutoNum type="arabicPeriod"/>
            </a:pPr>
            <a:r>
              <a:rPr lang="en-GB" dirty="0" err="1"/>
              <a:t>Spodziewamy</a:t>
            </a:r>
            <a:r>
              <a:rPr lang="en-GB" dirty="0"/>
              <a:t> </a:t>
            </a:r>
            <a:r>
              <a:rPr lang="en-GB" dirty="0" err="1"/>
              <a:t>sie</a:t>
            </a:r>
            <a:r>
              <a:rPr lang="en-GB" dirty="0"/>
              <a:t> </a:t>
            </a:r>
            <a:r>
              <a:rPr lang="en-GB" dirty="0" err="1"/>
              <a:t>duzego</a:t>
            </a:r>
            <a:r>
              <a:rPr lang="en-GB" dirty="0"/>
              <a:t> </a:t>
            </a:r>
            <a:r>
              <a:rPr lang="en-GB" dirty="0" err="1"/>
              <a:t>ruchu</a:t>
            </a:r>
            <a:r>
              <a:rPr lang="en-GB" dirty="0"/>
              <a:t> w “</a:t>
            </a:r>
            <a:r>
              <a:rPr lang="en-GB" dirty="0" err="1"/>
              <a:t>Peakach</a:t>
            </a:r>
            <a:r>
              <a:rPr lang="en-GB" dirty="0"/>
              <a:t>”</a:t>
            </a:r>
          </a:p>
          <a:p>
            <a:pPr marL="742950" indent="-742950">
              <a:buAutoNum type="arabicPeriod"/>
            </a:pPr>
            <a:r>
              <a:rPr lang="en-GB" dirty="0"/>
              <a:t>System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moZe</a:t>
            </a:r>
            <a:r>
              <a:rPr lang="en-GB" dirty="0"/>
              <a:t> </a:t>
            </a:r>
            <a:r>
              <a:rPr lang="en-GB" dirty="0" err="1"/>
              <a:t>paSC</a:t>
            </a:r>
            <a:r>
              <a:rPr lang="en-GB" dirty="0"/>
              <a:t> </a:t>
            </a:r>
            <a:r>
              <a:rPr lang="en-GB" dirty="0" err="1"/>
              <a:t>gdy</a:t>
            </a:r>
            <a:r>
              <a:rPr lang="en-GB" dirty="0"/>
              <a:t> jest </a:t>
            </a:r>
            <a:r>
              <a:rPr lang="en-GB" dirty="0" err="1"/>
              <a:t>duZe</a:t>
            </a:r>
            <a:r>
              <a:rPr lang="en-GB" dirty="0"/>
              <a:t> I </a:t>
            </a:r>
            <a:r>
              <a:rPr lang="en-GB" dirty="0" err="1"/>
              <a:t>waZne</a:t>
            </a:r>
            <a:r>
              <a:rPr lang="en-GB" dirty="0"/>
              <a:t> </a:t>
            </a:r>
            <a:r>
              <a:rPr lang="en-GB" dirty="0" err="1"/>
              <a:t>wydarzenie</a:t>
            </a:r>
            <a:endParaRPr lang="en-GB" dirty="0"/>
          </a:p>
          <a:p>
            <a:pPr marL="742950" indent="-742950">
              <a:buAutoNum type="arabicPeriod"/>
            </a:pPr>
            <a:r>
              <a:rPr lang="en-GB" dirty="0" err="1"/>
              <a:t>ROzne</a:t>
            </a:r>
            <a:r>
              <a:rPr lang="en-GB" dirty="0"/>
              <a:t> </a:t>
            </a:r>
            <a:r>
              <a:rPr lang="en-GB" dirty="0" err="1"/>
              <a:t>moduly</a:t>
            </a:r>
            <a:r>
              <a:rPr lang="en-GB" dirty="0"/>
              <a:t> </a:t>
            </a:r>
            <a:r>
              <a:rPr lang="en-GB" dirty="0" err="1"/>
              <a:t>systemu</a:t>
            </a:r>
            <a:r>
              <a:rPr lang="en-GB" dirty="0"/>
              <a:t> </a:t>
            </a:r>
            <a:r>
              <a:rPr lang="en-GB" dirty="0" err="1"/>
              <a:t>będA</a:t>
            </a:r>
            <a:r>
              <a:rPr lang="en-GB" dirty="0"/>
              <a:t> </a:t>
            </a:r>
            <a:r>
              <a:rPr lang="en-GB" dirty="0" err="1"/>
              <a:t>mialy</a:t>
            </a:r>
            <a:r>
              <a:rPr lang="en-GB" dirty="0"/>
              <a:t> </a:t>
            </a:r>
            <a:r>
              <a:rPr lang="en-GB" dirty="0" err="1"/>
              <a:t>rozne</a:t>
            </a:r>
            <a:r>
              <a:rPr lang="en-GB" dirty="0"/>
              <a:t> </a:t>
            </a:r>
            <a:r>
              <a:rPr lang="en-GB" dirty="0" err="1"/>
              <a:t>oblozenie</a:t>
            </a:r>
            <a:endParaRPr lang="en-GB" dirty="0"/>
          </a:p>
          <a:p>
            <a:pPr marL="742950" indent="-742950">
              <a:buAutoNum type="arabicPeriod"/>
            </a:pPr>
            <a:r>
              <a:rPr lang="en-GB" dirty="0" err="1"/>
              <a:t>Sprzedaz</a:t>
            </a:r>
            <a:r>
              <a:rPr lang="en-GB" dirty="0"/>
              <a:t> w </a:t>
            </a:r>
            <a:r>
              <a:rPr lang="en-GB" dirty="0" err="1"/>
              <a:t>jednym</a:t>
            </a:r>
            <a:r>
              <a:rPr lang="en-GB" dirty="0"/>
              <a:t> </a:t>
            </a:r>
            <a:r>
              <a:rPr lang="en-GB" dirty="0" err="1"/>
              <a:t>miejscu</a:t>
            </a:r>
            <a:r>
              <a:rPr lang="en-GB" dirty="0"/>
              <a:t> system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powinna</a:t>
            </a:r>
            <a:r>
              <a:rPr lang="en-GB" dirty="0"/>
              <a:t> </a:t>
            </a:r>
            <a:r>
              <a:rPr lang="en-GB" dirty="0" err="1"/>
              <a:t>wplywaC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jego</a:t>
            </a:r>
            <a:r>
              <a:rPr lang="en-GB" dirty="0"/>
              <a:t> </a:t>
            </a:r>
            <a:r>
              <a:rPr lang="en-GB" dirty="0" err="1"/>
              <a:t>reszte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8976">
            <a:off x="10227200" y="4668540"/>
            <a:ext cx="4318652" cy="28022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Connector 5"/>
          <p:cNvCxnSpPr/>
          <p:nvPr/>
        </p:nvCxnSpPr>
        <p:spPr>
          <a:xfrm>
            <a:off x="4973982" y="2430579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791200" y="2030020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806440" y="2030019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86300" y="2736782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701540" y="2736781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621682" y="2673342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888382" y="2667751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793480" y="2736782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808720" y="2736781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203180" y="2736782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218420" y="2736781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910742" y="3886951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278380" y="3950391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293620" y="3950390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051962" y="4142250"/>
            <a:ext cx="165733" cy="20115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931536" y="4411612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250998" y="4141882"/>
            <a:ext cx="165733" cy="20115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9494520" y="3950391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9509760" y="3950390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758440" y="4537251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773680" y="4537250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134553" y="4683270"/>
            <a:ext cx="165733" cy="20115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474720" y="5199940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489960" y="5199939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021481" y="5898978"/>
            <a:ext cx="165733" cy="20115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078520" y="5692891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532522" y="6195811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2832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Rozproszone</a:t>
            </a:r>
            <a:r>
              <a:rPr lang="en-GB" dirty="0"/>
              <a:t> </a:t>
            </a:r>
            <a:r>
              <a:rPr lang="en-GB" dirty="0" err="1"/>
              <a:t>procesy</a:t>
            </a:r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822322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 rot="246625">
            <a:off x="8953190" y="2438822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300" dirty="0" err="1"/>
              <a:t>Tracing</a:t>
            </a:r>
            <a:endParaRPr lang="en-GB" sz="33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504EB715-1A4E-4854-803F-105C28124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516" y="3405019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1E600A2-21ED-4362-99F4-D9DA5E8C1848}"/>
              </a:ext>
            </a:extLst>
          </p:cNvPr>
          <p:cNvSpPr txBox="1">
            <a:spLocks/>
          </p:cNvSpPr>
          <p:nvPr/>
        </p:nvSpPr>
        <p:spPr>
          <a:xfrm>
            <a:off x="2161613" y="3599288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Reservation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Confirmed</a:t>
            </a:r>
            <a:endParaRPr lang="en-GB" sz="2000" dirty="0"/>
          </a:p>
        </p:txBody>
      </p:sp>
      <p:pic>
        <p:nvPicPr>
          <p:cNvPr id="24" name="Obraz 23">
            <a:extLst>
              <a:ext uri="{FF2B5EF4-FFF2-40B4-BE49-F238E27FC236}">
                <a16:creationId xmlns:a16="http://schemas.microsoft.com/office/drawing/2014/main" id="{5B3FD967-6BE8-4E2E-AF07-56A07716E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495" y="2628929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08DC769-12BF-4C52-812D-E4FFCD8BA133}"/>
              </a:ext>
            </a:extLst>
          </p:cNvPr>
          <p:cNvSpPr txBox="1">
            <a:spLocks/>
          </p:cNvSpPr>
          <p:nvPr/>
        </p:nvSpPr>
        <p:spPr>
          <a:xfrm>
            <a:off x="5084592" y="2823198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Invoice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Created</a:t>
            </a:r>
            <a:endParaRPr lang="en-GB" sz="2000" dirty="0"/>
          </a:p>
        </p:txBody>
      </p:sp>
      <p:pic>
        <p:nvPicPr>
          <p:cNvPr id="28" name="Obraz 27">
            <a:extLst>
              <a:ext uri="{FF2B5EF4-FFF2-40B4-BE49-F238E27FC236}">
                <a16:creationId xmlns:a16="http://schemas.microsoft.com/office/drawing/2014/main" id="{63B535F1-5D59-441B-9796-CAF7D387E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483" y="4700508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C0E7A66-9557-40D6-AC3F-F6D12241B9F0}"/>
              </a:ext>
            </a:extLst>
          </p:cNvPr>
          <p:cNvSpPr txBox="1">
            <a:spLocks/>
          </p:cNvSpPr>
          <p:nvPr/>
        </p:nvSpPr>
        <p:spPr>
          <a:xfrm>
            <a:off x="4739580" y="4894777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Ticket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printed</a:t>
            </a:r>
            <a:endParaRPr lang="en-GB" sz="2000" dirty="0"/>
          </a:p>
        </p:txBody>
      </p:sp>
      <p:pic>
        <p:nvPicPr>
          <p:cNvPr id="32" name="Obraz 31">
            <a:extLst>
              <a:ext uri="{FF2B5EF4-FFF2-40B4-BE49-F238E27FC236}">
                <a16:creationId xmlns:a16="http://schemas.microsoft.com/office/drawing/2014/main" id="{FD6EC0BE-4BD3-4910-9136-1AF68D79E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647" y="3880935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A2B78F5-C7C1-4C10-B676-33FCCD18CBA0}"/>
              </a:ext>
            </a:extLst>
          </p:cNvPr>
          <p:cNvSpPr txBox="1">
            <a:spLocks/>
          </p:cNvSpPr>
          <p:nvPr/>
        </p:nvSpPr>
        <p:spPr>
          <a:xfrm>
            <a:off x="7582489" y="4075204"/>
            <a:ext cx="1744388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Invoice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Document</a:t>
            </a:r>
            <a:r>
              <a:rPr lang="pl-PL" sz="2000" dirty="0"/>
              <a:t> </a:t>
            </a:r>
            <a:r>
              <a:rPr lang="pl-PL" sz="2000" dirty="0" err="1"/>
              <a:t>sent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4168567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Rozproszone</a:t>
            </a:r>
            <a:r>
              <a:rPr lang="en-GB" dirty="0"/>
              <a:t> </a:t>
            </a:r>
            <a:r>
              <a:rPr lang="en-GB" dirty="0" err="1"/>
              <a:t>procesy</a:t>
            </a:r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822322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 rot="246625">
            <a:off x="8953190" y="2438822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300" dirty="0" err="1"/>
              <a:t>Tracing</a:t>
            </a:r>
            <a:endParaRPr lang="en-GB" sz="33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504EB715-1A4E-4854-803F-105C28124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516" y="3405019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1E600A2-21ED-4362-99F4-D9DA5E8C1848}"/>
              </a:ext>
            </a:extLst>
          </p:cNvPr>
          <p:cNvSpPr txBox="1">
            <a:spLocks/>
          </p:cNvSpPr>
          <p:nvPr/>
        </p:nvSpPr>
        <p:spPr>
          <a:xfrm>
            <a:off x="2161613" y="3599288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Reservation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Confirmed</a:t>
            </a:r>
            <a:endParaRPr lang="en-GB" sz="2000" dirty="0"/>
          </a:p>
        </p:txBody>
      </p:sp>
      <p:pic>
        <p:nvPicPr>
          <p:cNvPr id="24" name="Obraz 23">
            <a:extLst>
              <a:ext uri="{FF2B5EF4-FFF2-40B4-BE49-F238E27FC236}">
                <a16:creationId xmlns:a16="http://schemas.microsoft.com/office/drawing/2014/main" id="{5B3FD967-6BE8-4E2E-AF07-56A07716E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495" y="2628929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08DC769-12BF-4C52-812D-E4FFCD8BA133}"/>
              </a:ext>
            </a:extLst>
          </p:cNvPr>
          <p:cNvSpPr txBox="1">
            <a:spLocks/>
          </p:cNvSpPr>
          <p:nvPr/>
        </p:nvSpPr>
        <p:spPr>
          <a:xfrm>
            <a:off x="5084592" y="2823198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Invoice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Created</a:t>
            </a:r>
            <a:endParaRPr lang="en-GB" sz="2000" dirty="0"/>
          </a:p>
        </p:txBody>
      </p:sp>
      <p:pic>
        <p:nvPicPr>
          <p:cNvPr id="28" name="Obraz 27">
            <a:extLst>
              <a:ext uri="{FF2B5EF4-FFF2-40B4-BE49-F238E27FC236}">
                <a16:creationId xmlns:a16="http://schemas.microsoft.com/office/drawing/2014/main" id="{63B535F1-5D59-441B-9796-CAF7D387E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483" y="4700508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C0E7A66-9557-40D6-AC3F-F6D12241B9F0}"/>
              </a:ext>
            </a:extLst>
          </p:cNvPr>
          <p:cNvSpPr txBox="1">
            <a:spLocks/>
          </p:cNvSpPr>
          <p:nvPr/>
        </p:nvSpPr>
        <p:spPr>
          <a:xfrm>
            <a:off x="4739580" y="4894777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Ticket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printed</a:t>
            </a:r>
            <a:endParaRPr lang="en-GB" sz="2000" dirty="0"/>
          </a:p>
        </p:txBody>
      </p:sp>
      <p:pic>
        <p:nvPicPr>
          <p:cNvPr id="32" name="Obraz 31">
            <a:extLst>
              <a:ext uri="{FF2B5EF4-FFF2-40B4-BE49-F238E27FC236}">
                <a16:creationId xmlns:a16="http://schemas.microsoft.com/office/drawing/2014/main" id="{FD6EC0BE-4BD3-4910-9136-1AF68D79E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647" y="3880935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A2B78F5-C7C1-4C10-B676-33FCCD18CBA0}"/>
              </a:ext>
            </a:extLst>
          </p:cNvPr>
          <p:cNvSpPr txBox="1">
            <a:spLocks/>
          </p:cNvSpPr>
          <p:nvPr/>
        </p:nvSpPr>
        <p:spPr>
          <a:xfrm>
            <a:off x="7582489" y="4075204"/>
            <a:ext cx="1744388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Invoice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Document</a:t>
            </a:r>
            <a:r>
              <a:rPr lang="pl-PL" sz="2000" dirty="0"/>
              <a:t> </a:t>
            </a:r>
            <a:r>
              <a:rPr lang="pl-PL" sz="2000" dirty="0" err="1"/>
              <a:t>sent</a:t>
            </a:r>
            <a:endParaRPr lang="en-GB" sz="2000" dirty="0"/>
          </a:p>
        </p:txBody>
      </p:sp>
      <p:sp>
        <p:nvSpPr>
          <p:cNvPr id="7" name="Strzałka: w prawo 6">
            <a:extLst>
              <a:ext uri="{FF2B5EF4-FFF2-40B4-BE49-F238E27FC236}">
                <a16:creationId xmlns:a16="http://schemas.microsoft.com/office/drawing/2014/main" id="{750F5A6A-40C6-401F-B415-0D6A94545BC2}"/>
              </a:ext>
            </a:extLst>
          </p:cNvPr>
          <p:cNvSpPr/>
          <p:nvPr/>
        </p:nvSpPr>
        <p:spPr>
          <a:xfrm>
            <a:off x="381000" y="3762267"/>
            <a:ext cx="914400" cy="507599"/>
          </a:xfrm>
          <a:prstGeom prst="rightArrow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751043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Rozproszone</a:t>
            </a:r>
            <a:r>
              <a:rPr lang="en-GB" dirty="0"/>
              <a:t> </a:t>
            </a:r>
            <a:r>
              <a:rPr lang="en-GB" dirty="0" err="1"/>
              <a:t>procesy</a:t>
            </a:r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822322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 rot="246625">
            <a:off x="8953190" y="2438822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300" dirty="0" err="1"/>
              <a:t>Tracing</a:t>
            </a:r>
            <a:endParaRPr lang="en-GB" sz="33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C74A4-05A8-482E-BA4B-757631E88ED3}"/>
              </a:ext>
            </a:extLst>
          </p:cNvPr>
          <p:cNvSpPr txBox="1">
            <a:spLocks/>
          </p:cNvSpPr>
          <p:nvPr/>
        </p:nvSpPr>
        <p:spPr>
          <a:xfrm>
            <a:off x="375953" y="2254852"/>
            <a:ext cx="2343928" cy="5075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 err="1"/>
              <a:t>Correlation</a:t>
            </a:r>
            <a:endParaRPr lang="en-GB" sz="36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04EB715-1A4E-4854-803F-105C28124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516" y="3405019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1E600A2-21ED-4362-99F4-D9DA5E8C1848}"/>
              </a:ext>
            </a:extLst>
          </p:cNvPr>
          <p:cNvSpPr txBox="1">
            <a:spLocks/>
          </p:cNvSpPr>
          <p:nvPr/>
        </p:nvSpPr>
        <p:spPr>
          <a:xfrm>
            <a:off x="2161613" y="3599288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Reservation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Confirmed</a:t>
            </a:r>
            <a:endParaRPr lang="en-GB" sz="2000" dirty="0"/>
          </a:p>
        </p:txBody>
      </p:sp>
      <p:pic>
        <p:nvPicPr>
          <p:cNvPr id="24" name="Obraz 23">
            <a:extLst>
              <a:ext uri="{FF2B5EF4-FFF2-40B4-BE49-F238E27FC236}">
                <a16:creationId xmlns:a16="http://schemas.microsoft.com/office/drawing/2014/main" id="{5B3FD967-6BE8-4E2E-AF07-56A07716E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495" y="2628929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08DC769-12BF-4C52-812D-E4FFCD8BA133}"/>
              </a:ext>
            </a:extLst>
          </p:cNvPr>
          <p:cNvSpPr txBox="1">
            <a:spLocks/>
          </p:cNvSpPr>
          <p:nvPr/>
        </p:nvSpPr>
        <p:spPr>
          <a:xfrm>
            <a:off x="5084592" y="2823198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Invoice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Created</a:t>
            </a:r>
            <a:endParaRPr lang="en-GB" sz="2000" dirty="0"/>
          </a:p>
        </p:txBody>
      </p:sp>
      <p:pic>
        <p:nvPicPr>
          <p:cNvPr id="28" name="Obraz 27">
            <a:extLst>
              <a:ext uri="{FF2B5EF4-FFF2-40B4-BE49-F238E27FC236}">
                <a16:creationId xmlns:a16="http://schemas.microsoft.com/office/drawing/2014/main" id="{63B535F1-5D59-441B-9796-CAF7D387E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483" y="4700508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C0E7A66-9557-40D6-AC3F-F6D12241B9F0}"/>
              </a:ext>
            </a:extLst>
          </p:cNvPr>
          <p:cNvSpPr txBox="1">
            <a:spLocks/>
          </p:cNvSpPr>
          <p:nvPr/>
        </p:nvSpPr>
        <p:spPr>
          <a:xfrm>
            <a:off x="4739580" y="4894777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Ticket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printed</a:t>
            </a:r>
            <a:endParaRPr lang="en-GB" sz="2000" dirty="0"/>
          </a:p>
        </p:txBody>
      </p:sp>
      <p:pic>
        <p:nvPicPr>
          <p:cNvPr id="32" name="Obraz 31">
            <a:extLst>
              <a:ext uri="{FF2B5EF4-FFF2-40B4-BE49-F238E27FC236}">
                <a16:creationId xmlns:a16="http://schemas.microsoft.com/office/drawing/2014/main" id="{FD6EC0BE-4BD3-4910-9136-1AF68D79E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647" y="3880935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A2B78F5-C7C1-4C10-B676-33FCCD18CBA0}"/>
              </a:ext>
            </a:extLst>
          </p:cNvPr>
          <p:cNvSpPr txBox="1">
            <a:spLocks/>
          </p:cNvSpPr>
          <p:nvPr/>
        </p:nvSpPr>
        <p:spPr>
          <a:xfrm>
            <a:off x="7582489" y="4075204"/>
            <a:ext cx="1744388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Invoice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Document</a:t>
            </a:r>
            <a:r>
              <a:rPr lang="pl-PL" sz="2000" dirty="0"/>
              <a:t> </a:t>
            </a:r>
            <a:r>
              <a:rPr lang="pl-PL" sz="2000" dirty="0" err="1"/>
              <a:t>sent</a:t>
            </a:r>
            <a:endParaRPr lang="en-GB" sz="2000" dirty="0"/>
          </a:p>
        </p:txBody>
      </p:sp>
      <p:sp>
        <p:nvSpPr>
          <p:cNvPr id="7" name="Strzałka: w prawo 6">
            <a:extLst>
              <a:ext uri="{FF2B5EF4-FFF2-40B4-BE49-F238E27FC236}">
                <a16:creationId xmlns:a16="http://schemas.microsoft.com/office/drawing/2014/main" id="{750F5A6A-40C6-401F-B415-0D6A94545BC2}"/>
              </a:ext>
            </a:extLst>
          </p:cNvPr>
          <p:cNvSpPr/>
          <p:nvPr/>
        </p:nvSpPr>
        <p:spPr>
          <a:xfrm>
            <a:off x="381000" y="3762267"/>
            <a:ext cx="914400" cy="507599"/>
          </a:xfrm>
          <a:prstGeom prst="rightArrow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35CE9AD3-B4E3-4A87-81FB-437871659D68}"/>
              </a:ext>
            </a:extLst>
          </p:cNvPr>
          <p:cNvSpPr/>
          <p:nvPr/>
        </p:nvSpPr>
        <p:spPr>
          <a:xfrm>
            <a:off x="1295400" y="1943620"/>
            <a:ext cx="9084268" cy="4091419"/>
          </a:xfrm>
          <a:custGeom>
            <a:avLst/>
            <a:gdLst>
              <a:gd name="connsiteX0" fmla="*/ 436545 w 9250501"/>
              <a:gd name="connsiteY0" fmla="*/ 1117210 h 4006249"/>
              <a:gd name="connsiteX1" fmla="*/ 494297 w 9250501"/>
              <a:gd name="connsiteY1" fmla="*/ 3350271 h 4006249"/>
              <a:gd name="connsiteX2" fmla="*/ 5720815 w 9250501"/>
              <a:gd name="connsiteY2" fmla="*/ 3985539 h 4006249"/>
              <a:gd name="connsiteX3" fmla="*/ 9176284 w 9250501"/>
              <a:gd name="connsiteY3" fmla="*/ 2763130 h 4006249"/>
              <a:gd name="connsiteX4" fmla="*/ 7828747 w 9250501"/>
              <a:gd name="connsiteY4" fmla="*/ 1020958 h 4006249"/>
              <a:gd name="connsiteX5" fmla="*/ 4806415 w 9250501"/>
              <a:gd name="connsiteY5" fmla="*/ 680 h 4006249"/>
              <a:gd name="connsiteX6" fmla="*/ 2428975 w 9250501"/>
              <a:gd name="connsiteY6" fmla="*/ 866953 h 4006249"/>
              <a:gd name="connsiteX7" fmla="*/ 436545 w 9250501"/>
              <a:gd name="connsiteY7" fmla="*/ 1117210 h 400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50501" h="4006249">
                <a:moveTo>
                  <a:pt x="436545" y="1117210"/>
                </a:moveTo>
                <a:cubicBezTo>
                  <a:pt x="114099" y="1531096"/>
                  <a:pt x="-386415" y="2872216"/>
                  <a:pt x="494297" y="3350271"/>
                </a:cubicBezTo>
                <a:cubicBezTo>
                  <a:pt x="1375009" y="3828326"/>
                  <a:pt x="4273817" y="4083396"/>
                  <a:pt x="5720815" y="3985539"/>
                </a:cubicBezTo>
                <a:cubicBezTo>
                  <a:pt x="7167813" y="3887682"/>
                  <a:pt x="8824962" y="3257227"/>
                  <a:pt x="9176284" y="2763130"/>
                </a:cubicBezTo>
                <a:cubicBezTo>
                  <a:pt x="9527606" y="2269033"/>
                  <a:pt x="8557058" y="1481366"/>
                  <a:pt x="7828747" y="1020958"/>
                </a:cubicBezTo>
                <a:cubicBezTo>
                  <a:pt x="7100436" y="560550"/>
                  <a:pt x="5706377" y="26347"/>
                  <a:pt x="4806415" y="680"/>
                </a:cubicBezTo>
                <a:cubicBezTo>
                  <a:pt x="3906453" y="-24987"/>
                  <a:pt x="3154078" y="682469"/>
                  <a:pt x="2428975" y="866953"/>
                </a:cubicBezTo>
                <a:cubicBezTo>
                  <a:pt x="1703872" y="1051437"/>
                  <a:pt x="758991" y="703324"/>
                  <a:pt x="436545" y="1117210"/>
                </a:cubicBezTo>
                <a:close/>
              </a:path>
            </a:pathLst>
          </a:cu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376947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Rozproszone</a:t>
            </a:r>
            <a:r>
              <a:rPr lang="en-GB" dirty="0"/>
              <a:t> </a:t>
            </a:r>
            <a:r>
              <a:rPr lang="en-GB" dirty="0" err="1"/>
              <a:t>procesy</a:t>
            </a:r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822322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 rot="246625">
            <a:off x="8953190" y="2438822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300" dirty="0" err="1"/>
              <a:t>Tracing</a:t>
            </a:r>
            <a:endParaRPr lang="en-GB" sz="33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504EB715-1A4E-4854-803F-105C28124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516" y="3405019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1E600A2-21ED-4362-99F4-D9DA5E8C1848}"/>
              </a:ext>
            </a:extLst>
          </p:cNvPr>
          <p:cNvSpPr txBox="1">
            <a:spLocks/>
          </p:cNvSpPr>
          <p:nvPr/>
        </p:nvSpPr>
        <p:spPr>
          <a:xfrm>
            <a:off x="2161613" y="3599288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Reservation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Confirmed</a:t>
            </a:r>
            <a:endParaRPr lang="en-GB" sz="2000" dirty="0"/>
          </a:p>
        </p:txBody>
      </p:sp>
      <p:pic>
        <p:nvPicPr>
          <p:cNvPr id="24" name="Obraz 23">
            <a:extLst>
              <a:ext uri="{FF2B5EF4-FFF2-40B4-BE49-F238E27FC236}">
                <a16:creationId xmlns:a16="http://schemas.microsoft.com/office/drawing/2014/main" id="{5B3FD967-6BE8-4E2E-AF07-56A07716E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495" y="2628929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08DC769-12BF-4C52-812D-E4FFCD8BA133}"/>
              </a:ext>
            </a:extLst>
          </p:cNvPr>
          <p:cNvSpPr txBox="1">
            <a:spLocks/>
          </p:cNvSpPr>
          <p:nvPr/>
        </p:nvSpPr>
        <p:spPr>
          <a:xfrm>
            <a:off x="5084592" y="2823198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Invoice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Created</a:t>
            </a:r>
            <a:endParaRPr lang="en-GB" sz="2000" dirty="0"/>
          </a:p>
        </p:txBody>
      </p:sp>
      <p:pic>
        <p:nvPicPr>
          <p:cNvPr id="28" name="Obraz 27">
            <a:extLst>
              <a:ext uri="{FF2B5EF4-FFF2-40B4-BE49-F238E27FC236}">
                <a16:creationId xmlns:a16="http://schemas.microsoft.com/office/drawing/2014/main" id="{63B535F1-5D59-441B-9796-CAF7D387E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483" y="4700508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C0E7A66-9557-40D6-AC3F-F6D12241B9F0}"/>
              </a:ext>
            </a:extLst>
          </p:cNvPr>
          <p:cNvSpPr txBox="1">
            <a:spLocks/>
          </p:cNvSpPr>
          <p:nvPr/>
        </p:nvSpPr>
        <p:spPr>
          <a:xfrm>
            <a:off x="4739580" y="4894777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Ticket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printed</a:t>
            </a:r>
            <a:endParaRPr lang="en-GB" sz="2000" dirty="0"/>
          </a:p>
        </p:txBody>
      </p:sp>
      <p:pic>
        <p:nvPicPr>
          <p:cNvPr id="32" name="Obraz 31">
            <a:extLst>
              <a:ext uri="{FF2B5EF4-FFF2-40B4-BE49-F238E27FC236}">
                <a16:creationId xmlns:a16="http://schemas.microsoft.com/office/drawing/2014/main" id="{FD6EC0BE-4BD3-4910-9136-1AF68D79E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647" y="3880935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A2B78F5-C7C1-4C10-B676-33FCCD18CBA0}"/>
              </a:ext>
            </a:extLst>
          </p:cNvPr>
          <p:cNvSpPr txBox="1">
            <a:spLocks/>
          </p:cNvSpPr>
          <p:nvPr/>
        </p:nvSpPr>
        <p:spPr>
          <a:xfrm>
            <a:off x="7582489" y="4075204"/>
            <a:ext cx="1744388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Invoice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Document</a:t>
            </a:r>
            <a:r>
              <a:rPr lang="pl-PL" sz="2000" dirty="0"/>
              <a:t> </a:t>
            </a:r>
            <a:r>
              <a:rPr lang="pl-PL" sz="2000" dirty="0" err="1"/>
              <a:t>sent</a:t>
            </a:r>
            <a:endParaRPr lang="en-GB" sz="2000" dirty="0"/>
          </a:p>
        </p:txBody>
      </p:sp>
      <p:sp>
        <p:nvSpPr>
          <p:cNvPr id="7" name="Strzałka: w prawo 6">
            <a:extLst>
              <a:ext uri="{FF2B5EF4-FFF2-40B4-BE49-F238E27FC236}">
                <a16:creationId xmlns:a16="http://schemas.microsoft.com/office/drawing/2014/main" id="{750F5A6A-40C6-401F-B415-0D6A94545BC2}"/>
              </a:ext>
            </a:extLst>
          </p:cNvPr>
          <p:cNvSpPr/>
          <p:nvPr/>
        </p:nvSpPr>
        <p:spPr>
          <a:xfrm>
            <a:off x="381000" y="3762267"/>
            <a:ext cx="914400" cy="507599"/>
          </a:xfrm>
          <a:prstGeom prst="rightArrow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BF9EC04-AF07-414E-B525-915A8D06E6EA}"/>
              </a:ext>
            </a:extLst>
          </p:cNvPr>
          <p:cNvSpPr txBox="1">
            <a:spLocks/>
          </p:cNvSpPr>
          <p:nvPr/>
        </p:nvSpPr>
        <p:spPr>
          <a:xfrm>
            <a:off x="8034080" y="6104775"/>
            <a:ext cx="2343928" cy="5075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/>
              <a:t>CAUSATION</a:t>
            </a:r>
            <a:endParaRPr lang="en-GB" sz="3600" dirty="0"/>
          </a:p>
        </p:txBody>
      </p:sp>
      <p:cxnSp>
        <p:nvCxnSpPr>
          <p:cNvPr id="12" name="Łącznik prosty ze strzałką 11">
            <a:extLst>
              <a:ext uri="{FF2B5EF4-FFF2-40B4-BE49-F238E27FC236}">
                <a16:creationId xmlns:a16="http://schemas.microsoft.com/office/drawing/2014/main" id="{006C5AEE-9566-4EFE-BD24-3665F413733D}"/>
              </a:ext>
            </a:extLst>
          </p:cNvPr>
          <p:cNvCxnSpPr>
            <a:cxnSpLocks/>
          </p:cNvCxnSpPr>
          <p:nvPr/>
        </p:nvCxnSpPr>
        <p:spPr>
          <a:xfrm flipV="1">
            <a:off x="3920030" y="3311567"/>
            <a:ext cx="494465" cy="2931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Łącznik prosty ze strzałką 26">
            <a:extLst>
              <a:ext uri="{FF2B5EF4-FFF2-40B4-BE49-F238E27FC236}">
                <a16:creationId xmlns:a16="http://schemas.microsoft.com/office/drawing/2014/main" id="{7615E12A-C986-493E-9C1F-F0924A9D9FC8}"/>
              </a:ext>
            </a:extLst>
          </p:cNvPr>
          <p:cNvCxnSpPr>
            <a:cxnSpLocks/>
          </p:cNvCxnSpPr>
          <p:nvPr/>
        </p:nvCxnSpPr>
        <p:spPr>
          <a:xfrm>
            <a:off x="3678444" y="4568381"/>
            <a:ext cx="247233" cy="4458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Łącznik prosty ze strzałką 28">
            <a:extLst>
              <a:ext uri="{FF2B5EF4-FFF2-40B4-BE49-F238E27FC236}">
                <a16:creationId xmlns:a16="http://schemas.microsoft.com/office/drawing/2014/main" id="{0EF93F1E-77BE-427C-8450-68A214DA662B}"/>
              </a:ext>
            </a:extLst>
          </p:cNvPr>
          <p:cNvCxnSpPr>
            <a:cxnSpLocks/>
          </p:cNvCxnSpPr>
          <p:nvPr/>
        </p:nvCxnSpPr>
        <p:spPr>
          <a:xfrm>
            <a:off x="6849739" y="3458124"/>
            <a:ext cx="574311" cy="3137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510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Rozproszone</a:t>
            </a:r>
            <a:r>
              <a:rPr lang="en-GB" dirty="0"/>
              <a:t> </a:t>
            </a:r>
            <a:r>
              <a:rPr lang="en-GB" dirty="0" err="1"/>
              <a:t>procesy</a:t>
            </a:r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822322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 rot="246625">
            <a:off x="8953190" y="2438822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300" dirty="0" err="1"/>
              <a:t>Tracing</a:t>
            </a:r>
            <a:endParaRPr lang="en-GB" sz="33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504EB715-1A4E-4854-803F-105C28124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516" y="3405019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1E600A2-21ED-4362-99F4-D9DA5E8C1848}"/>
              </a:ext>
            </a:extLst>
          </p:cNvPr>
          <p:cNvSpPr txBox="1">
            <a:spLocks/>
          </p:cNvSpPr>
          <p:nvPr/>
        </p:nvSpPr>
        <p:spPr>
          <a:xfrm>
            <a:off x="2161613" y="3599288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Reservation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Confirmed</a:t>
            </a:r>
            <a:endParaRPr lang="en-GB" sz="2000" dirty="0"/>
          </a:p>
        </p:txBody>
      </p:sp>
      <p:pic>
        <p:nvPicPr>
          <p:cNvPr id="24" name="Obraz 23">
            <a:extLst>
              <a:ext uri="{FF2B5EF4-FFF2-40B4-BE49-F238E27FC236}">
                <a16:creationId xmlns:a16="http://schemas.microsoft.com/office/drawing/2014/main" id="{5B3FD967-6BE8-4E2E-AF07-56A07716E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495" y="2628929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08DC769-12BF-4C52-812D-E4FFCD8BA133}"/>
              </a:ext>
            </a:extLst>
          </p:cNvPr>
          <p:cNvSpPr txBox="1">
            <a:spLocks/>
          </p:cNvSpPr>
          <p:nvPr/>
        </p:nvSpPr>
        <p:spPr>
          <a:xfrm>
            <a:off x="5084592" y="2823198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Invoice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Created</a:t>
            </a:r>
            <a:endParaRPr lang="en-GB" sz="2000" dirty="0"/>
          </a:p>
        </p:txBody>
      </p:sp>
      <p:pic>
        <p:nvPicPr>
          <p:cNvPr id="28" name="Obraz 27">
            <a:extLst>
              <a:ext uri="{FF2B5EF4-FFF2-40B4-BE49-F238E27FC236}">
                <a16:creationId xmlns:a16="http://schemas.microsoft.com/office/drawing/2014/main" id="{63B535F1-5D59-441B-9796-CAF7D387E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483" y="4700508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C0E7A66-9557-40D6-AC3F-F6D12241B9F0}"/>
              </a:ext>
            </a:extLst>
          </p:cNvPr>
          <p:cNvSpPr txBox="1">
            <a:spLocks/>
          </p:cNvSpPr>
          <p:nvPr/>
        </p:nvSpPr>
        <p:spPr>
          <a:xfrm>
            <a:off x="4739580" y="4894777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Ticket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printed</a:t>
            </a:r>
            <a:endParaRPr lang="en-GB" sz="2000" dirty="0"/>
          </a:p>
        </p:txBody>
      </p:sp>
      <p:pic>
        <p:nvPicPr>
          <p:cNvPr id="32" name="Obraz 31">
            <a:extLst>
              <a:ext uri="{FF2B5EF4-FFF2-40B4-BE49-F238E27FC236}">
                <a16:creationId xmlns:a16="http://schemas.microsoft.com/office/drawing/2014/main" id="{FD6EC0BE-4BD3-4910-9136-1AF68D79E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647" y="3880935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A2B78F5-C7C1-4C10-B676-33FCCD18CBA0}"/>
              </a:ext>
            </a:extLst>
          </p:cNvPr>
          <p:cNvSpPr txBox="1">
            <a:spLocks/>
          </p:cNvSpPr>
          <p:nvPr/>
        </p:nvSpPr>
        <p:spPr>
          <a:xfrm>
            <a:off x="7582489" y="4075204"/>
            <a:ext cx="1744388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Invoice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Document</a:t>
            </a:r>
            <a:r>
              <a:rPr lang="pl-PL" sz="2000" dirty="0"/>
              <a:t> </a:t>
            </a:r>
            <a:r>
              <a:rPr lang="pl-PL" sz="2000" dirty="0" err="1"/>
              <a:t>sent</a:t>
            </a:r>
            <a:endParaRPr lang="en-GB" sz="2000" dirty="0"/>
          </a:p>
        </p:txBody>
      </p:sp>
      <p:sp>
        <p:nvSpPr>
          <p:cNvPr id="7" name="Strzałka: w prawo 6">
            <a:extLst>
              <a:ext uri="{FF2B5EF4-FFF2-40B4-BE49-F238E27FC236}">
                <a16:creationId xmlns:a16="http://schemas.microsoft.com/office/drawing/2014/main" id="{750F5A6A-40C6-401F-B415-0D6A94545BC2}"/>
              </a:ext>
            </a:extLst>
          </p:cNvPr>
          <p:cNvSpPr/>
          <p:nvPr/>
        </p:nvSpPr>
        <p:spPr>
          <a:xfrm>
            <a:off x="381000" y="3762267"/>
            <a:ext cx="914400" cy="507599"/>
          </a:xfrm>
          <a:prstGeom prst="rightArrow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2" name="Łącznik prosty ze strzałką 11">
            <a:extLst>
              <a:ext uri="{FF2B5EF4-FFF2-40B4-BE49-F238E27FC236}">
                <a16:creationId xmlns:a16="http://schemas.microsoft.com/office/drawing/2014/main" id="{006C5AEE-9566-4EFE-BD24-3665F413733D}"/>
              </a:ext>
            </a:extLst>
          </p:cNvPr>
          <p:cNvCxnSpPr>
            <a:cxnSpLocks/>
          </p:cNvCxnSpPr>
          <p:nvPr/>
        </p:nvCxnSpPr>
        <p:spPr>
          <a:xfrm flipV="1">
            <a:off x="3920030" y="3311567"/>
            <a:ext cx="494465" cy="2931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Łącznik prosty ze strzałką 26">
            <a:extLst>
              <a:ext uri="{FF2B5EF4-FFF2-40B4-BE49-F238E27FC236}">
                <a16:creationId xmlns:a16="http://schemas.microsoft.com/office/drawing/2014/main" id="{7615E12A-C986-493E-9C1F-F0924A9D9FC8}"/>
              </a:ext>
            </a:extLst>
          </p:cNvPr>
          <p:cNvCxnSpPr>
            <a:cxnSpLocks/>
          </p:cNvCxnSpPr>
          <p:nvPr/>
        </p:nvCxnSpPr>
        <p:spPr>
          <a:xfrm>
            <a:off x="3678444" y="4568381"/>
            <a:ext cx="247233" cy="4458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Łącznik prosty ze strzałką 28">
            <a:extLst>
              <a:ext uri="{FF2B5EF4-FFF2-40B4-BE49-F238E27FC236}">
                <a16:creationId xmlns:a16="http://schemas.microsoft.com/office/drawing/2014/main" id="{0EF93F1E-77BE-427C-8450-68A214DA662B}"/>
              </a:ext>
            </a:extLst>
          </p:cNvPr>
          <p:cNvCxnSpPr>
            <a:cxnSpLocks/>
          </p:cNvCxnSpPr>
          <p:nvPr/>
        </p:nvCxnSpPr>
        <p:spPr>
          <a:xfrm>
            <a:off x="6849739" y="3458124"/>
            <a:ext cx="574311" cy="3137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17663-9846-48D3-A043-9712E37A9E4C}"/>
              </a:ext>
            </a:extLst>
          </p:cNvPr>
          <p:cNvSpPr txBox="1">
            <a:spLocks/>
          </p:cNvSpPr>
          <p:nvPr/>
        </p:nvSpPr>
        <p:spPr>
          <a:xfrm>
            <a:off x="375953" y="2254852"/>
            <a:ext cx="2343928" cy="5075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 err="1"/>
              <a:t>Correlation</a:t>
            </a:r>
            <a:endParaRPr lang="en-GB" sz="3600" dirty="0"/>
          </a:p>
        </p:txBody>
      </p:sp>
      <p:sp>
        <p:nvSpPr>
          <p:cNvPr id="5" name="Dowolny kształt: kształt 4">
            <a:extLst>
              <a:ext uri="{FF2B5EF4-FFF2-40B4-BE49-F238E27FC236}">
                <a16:creationId xmlns:a16="http://schemas.microsoft.com/office/drawing/2014/main" id="{3C1EC1B1-DD5F-4EBF-BA90-BAA1EE731220}"/>
              </a:ext>
            </a:extLst>
          </p:cNvPr>
          <p:cNvSpPr/>
          <p:nvPr/>
        </p:nvSpPr>
        <p:spPr>
          <a:xfrm>
            <a:off x="1295400" y="1943620"/>
            <a:ext cx="9084268" cy="4091419"/>
          </a:xfrm>
          <a:custGeom>
            <a:avLst/>
            <a:gdLst>
              <a:gd name="connsiteX0" fmla="*/ 436545 w 9250501"/>
              <a:gd name="connsiteY0" fmla="*/ 1117210 h 4006249"/>
              <a:gd name="connsiteX1" fmla="*/ 494297 w 9250501"/>
              <a:gd name="connsiteY1" fmla="*/ 3350271 h 4006249"/>
              <a:gd name="connsiteX2" fmla="*/ 5720815 w 9250501"/>
              <a:gd name="connsiteY2" fmla="*/ 3985539 h 4006249"/>
              <a:gd name="connsiteX3" fmla="*/ 9176284 w 9250501"/>
              <a:gd name="connsiteY3" fmla="*/ 2763130 h 4006249"/>
              <a:gd name="connsiteX4" fmla="*/ 7828747 w 9250501"/>
              <a:gd name="connsiteY4" fmla="*/ 1020958 h 4006249"/>
              <a:gd name="connsiteX5" fmla="*/ 4806415 w 9250501"/>
              <a:gd name="connsiteY5" fmla="*/ 680 h 4006249"/>
              <a:gd name="connsiteX6" fmla="*/ 2428975 w 9250501"/>
              <a:gd name="connsiteY6" fmla="*/ 866953 h 4006249"/>
              <a:gd name="connsiteX7" fmla="*/ 436545 w 9250501"/>
              <a:gd name="connsiteY7" fmla="*/ 1117210 h 400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50501" h="4006249">
                <a:moveTo>
                  <a:pt x="436545" y="1117210"/>
                </a:moveTo>
                <a:cubicBezTo>
                  <a:pt x="114099" y="1531096"/>
                  <a:pt x="-386415" y="2872216"/>
                  <a:pt x="494297" y="3350271"/>
                </a:cubicBezTo>
                <a:cubicBezTo>
                  <a:pt x="1375009" y="3828326"/>
                  <a:pt x="4273817" y="4083396"/>
                  <a:pt x="5720815" y="3985539"/>
                </a:cubicBezTo>
                <a:cubicBezTo>
                  <a:pt x="7167813" y="3887682"/>
                  <a:pt x="8824962" y="3257227"/>
                  <a:pt x="9176284" y="2763130"/>
                </a:cubicBezTo>
                <a:cubicBezTo>
                  <a:pt x="9527606" y="2269033"/>
                  <a:pt x="8557058" y="1481366"/>
                  <a:pt x="7828747" y="1020958"/>
                </a:cubicBezTo>
                <a:cubicBezTo>
                  <a:pt x="7100436" y="560550"/>
                  <a:pt x="5706377" y="26347"/>
                  <a:pt x="4806415" y="680"/>
                </a:cubicBezTo>
                <a:cubicBezTo>
                  <a:pt x="3906453" y="-24987"/>
                  <a:pt x="3154078" y="682469"/>
                  <a:pt x="2428975" y="866953"/>
                </a:cubicBezTo>
                <a:cubicBezTo>
                  <a:pt x="1703872" y="1051437"/>
                  <a:pt x="758991" y="703324"/>
                  <a:pt x="436545" y="1117210"/>
                </a:cubicBezTo>
                <a:close/>
              </a:path>
            </a:pathLst>
          </a:cu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50F557-F23C-456F-9BF7-4AFB8F5F6C3A}"/>
              </a:ext>
            </a:extLst>
          </p:cNvPr>
          <p:cNvSpPr txBox="1">
            <a:spLocks/>
          </p:cNvSpPr>
          <p:nvPr/>
        </p:nvSpPr>
        <p:spPr>
          <a:xfrm>
            <a:off x="8034080" y="6104775"/>
            <a:ext cx="2343928" cy="5075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/>
              <a:t>CAUSATION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5265057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Rozproszone</a:t>
            </a:r>
            <a:r>
              <a:rPr lang="en-GB" dirty="0"/>
              <a:t> </a:t>
            </a:r>
            <a:r>
              <a:rPr lang="en-GB" dirty="0" err="1"/>
              <a:t>procesy</a:t>
            </a:r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822322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 rot="246625">
            <a:off x="8953190" y="2438822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300" dirty="0" err="1"/>
              <a:t>Tracing</a:t>
            </a:r>
            <a:endParaRPr lang="en-GB" sz="33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C74A4-05A8-482E-BA4B-757631E88ED3}"/>
              </a:ext>
            </a:extLst>
          </p:cNvPr>
          <p:cNvSpPr txBox="1">
            <a:spLocks/>
          </p:cNvSpPr>
          <p:nvPr/>
        </p:nvSpPr>
        <p:spPr>
          <a:xfrm>
            <a:off x="375953" y="2254852"/>
            <a:ext cx="2343928" cy="5075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 err="1"/>
              <a:t>Correlation</a:t>
            </a:r>
            <a:endParaRPr lang="en-GB" sz="36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04EB715-1A4E-4854-803F-105C28124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516" y="3405019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1E600A2-21ED-4362-99F4-D9DA5E8C1848}"/>
              </a:ext>
            </a:extLst>
          </p:cNvPr>
          <p:cNvSpPr txBox="1">
            <a:spLocks/>
          </p:cNvSpPr>
          <p:nvPr/>
        </p:nvSpPr>
        <p:spPr>
          <a:xfrm>
            <a:off x="2161613" y="3599288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Reservation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Confirmed</a:t>
            </a:r>
            <a:endParaRPr lang="en-GB" sz="2000" dirty="0"/>
          </a:p>
        </p:txBody>
      </p:sp>
      <p:pic>
        <p:nvPicPr>
          <p:cNvPr id="24" name="Obraz 23">
            <a:extLst>
              <a:ext uri="{FF2B5EF4-FFF2-40B4-BE49-F238E27FC236}">
                <a16:creationId xmlns:a16="http://schemas.microsoft.com/office/drawing/2014/main" id="{5B3FD967-6BE8-4E2E-AF07-56A07716E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495" y="2628929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08DC769-12BF-4C52-812D-E4FFCD8BA133}"/>
              </a:ext>
            </a:extLst>
          </p:cNvPr>
          <p:cNvSpPr txBox="1">
            <a:spLocks/>
          </p:cNvSpPr>
          <p:nvPr/>
        </p:nvSpPr>
        <p:spPr>
          <a:xfrm>
            <a:off x="5084592" y="2823198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Invoice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Created</a:t>
            </a:r>
            <a:endParaRPr lang="en-GB" sz="2000" dirty="0"/>
          </a:p>
        </p:txBody>
      </p:sp>
      <p:pic>
        <p:nvPicPr>
          <p:cNvPr id="28" name="Obraz 27">
            <a:extLst>
              <a:ext uri="{FF2B5EF4-FFF2-40B4-BE49-F238E27FC236}">
                <a16:creationId xmlns:a16="http://schemas.microsoft.com/office/drawing/2014/main" id="{63B535F1-5D59-441B-9796-CAF7D387E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483" y="4700508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C0E7A66-9557-40D6-AC3F-F6D12241B9F0}"/>
              </a:ext>
            </a:extLst>
          </p:cNvPr>
          <p:cNvSpPr txBox="1">
            <a:spLocks/>
          </p:cNvSpPr>
          <p:nvPr/>
        </p:nvSpPr>
        <p:spPr>
          <a:xfrm>
            <a:off x="4739580" y="4894777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Ticket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printed</a:t>
            </a:r>
            <a:endParaRPr lang="en-GB" sz="2000" dirty="0"/>
          </a:p>
        </p:txBody>
      </p:sp>
      <p:pic>
        <p:nvPicPr>
          <p:cNvPr id="32" name="Obraz 31">
            <a:extLst>
              <a:ext uri="{FF2B5EF4-FFF2-40B4-BE49-F238E27FC236}">
                <a16:creationId xmlns:a16="http://schemas.microsoft.com/office/drawing/2014/main" id="{FD6EC0BE-4BD3-4910-9136-1AF68D79E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647" y="3880935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A2B78F5-C7C1-4C10-B676-33FCCD18CBA0}"/>
              </a:ext>
            </a:extLst>
          </p:cNvPr>
          <p:cNvSpPr txBox="1">
            <a:spLocks/>
          </p:cNvSpPr>
          <p:nvPr/>
        </p:nvSpPr>
        <p:spPr>
          <a:xfrm>
            <a:off x="7582489" y="4075204"/>
            <a:ext cx="1744388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Invoice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Document</a:t>
            </a:r>
            <a:r>
              <a:rPr lang="pl-PL" sz="2000" dirty="0"/>
              <a:t> </a:t>
            </a:r>
            <a:r>
              <a:rPr lang="pl-PL" sz="2000" dirty="0" err="1"/>
              <a:t>sent</a:t>
            </a:r>
            <a:endParaRPr lang="en-GB" sz="2000" dirty="0"/>
          </a:p>
        </p:txBody>
      </p:sp>
      <p:sp>
        <p:nvSpPr>
          <p:cNvPr id="7" name="Strzałka: w prawo 6">
            <a:extLst>
              <a:ext uri="{FF2B5EF4-FFF2-40B4-BE49-F238E27FC236}">
                <a16:creationId xmlns:a16="http://schemas.microsoft.com/office/drawing/2014/main" id="{750F5A6A-40C6-401F-B415-0D6A94545BC2}"/>
              </a:ext>
            </a:extLst>
          </p:cNvPr>
          <p:cNvSpPr/>
          <p:nvPr/>
        </p:nvSpPr>
        <p:spPr>
          <a:xfrm>
            <a:off x="381000" y="3762267"/>
            <a:ext cx="914400" cy="507599"/>
          </a:xfrm>
          <a:prstGeom prst="rightArrow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35CE9AD3-B4E3-4A87-81FB-437871659D68}"/>
              </a:ext>
            </a:extLst>
          </p:cNvPr>
          <p:cNvSpPr/>
          <p:nvPr/>
        </p:nvSpPr>
        <p:spPr>
          <a:xfrm>
            <a:off x="1295400" y="1943620"/>
            <a:ext cx="9084268" cy="4091419"/>
          </a:xfrm>
          <a:custGeom>
            <a:avLst/>
            <a:gdLst>
              <a:gd name="connsiteX0" fmla="*/ 436545 w 9250501"/>
              <a:gd name="connsiteY0" fmla="*/ 1117210 h 4006249"/>
              <a:gd name="connsiteX1" fmla="*/ 494297 w 9250501"/>
              <a:gd name="connsiteY1" fmla="*/ 3350271 h 4006249"/>
              <a:gd name="connsiteX2" fmla="*/ 5720815 w 9250501"/>
              <a:gd name="connsiteY2" fmla="*/ 3985539 h 4006249"/>
              <a:gd name="connsiteX3" fmla="*/ 9176284 w 9250501"/>
              <a:gd name="connsiteY3" fmla="*/ 2763130 h 4006249"/>
              <a:gd name="connsiteX4" fmla="*/ 7828747 w 9250501"/>
              <a:gd name="connsiteY4" fmla="*/ 1020958 h 4006249"/>
              <a:gd name="connsiteX5" fmla="*/ 4806415 w 9250501"/>
              <a:gd name="connsiteY5" fmla="*/ 680 h 4006249"/>
              <a:gd name="connsiteX6" fmla="*/ 2428975 w 9250501"/>
              <a:gd name="connsiteY6" fmla="*/ 866953 h 4006249"/>
              <a:gd name="connsiteX7" fmla="*/ 436545 w 9250501"/>
              <a:gd name="connsiteY7" fmla="*/ 1117210 h 400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50501" h="4006249">
                <a:moveTo>
                  <a:pt x="436545" y="1117210"/>
                </a:moveTo>
                <a:cubicBezTo>
                  <a:pt x="114099" y="1531096"/>
                  <a:pt x="-386415" y="2872216"/>
                  <a:pt x="494297" y="3350271"/>
                </a:cubicBezTo>
                <a:cubicBezTo>
                  <a:pt x="1375009" y="3828326"/>
                  <a:pt x="4273817" y="4083396"/>
                  <a:pt x="5720815" y="3985539"/>
                </a:cubicBezTo>
                <a:cubicBezTo>
                  <a:pt x="7167813" y="3887682"/>
                  <a:pt x="8824962" y="3257227"/>
                  <a:pt x="9176284" y="2763130"/>
                </a:cubicBezTo>
                <a:cubicBezTo>
                  <a:pt x="9527606" y="2269033"/>
                  <a:pt x="8557058" y="1481366"/>
                  <a:pt x="7828747" y="1020958"/>
                </a:cubicBezTo>
                <a:cubicBezTo>
                  <a:pt x="7100436" y="560550"/>
                  <a:pt x="5706377" y="26347"/>
                  <a:pt x="4806415" y="680"/>
                </a:cubicBezTo>
                <a:cubicBezTo>
                  <a:pt x="3906453" y="-24987"/>
                  <a:pt x="3154078" y="682469"/>
                  <a:pt x="2428975" y="866953"/>
                </a:cubicBezTo>
                <a:cubicBezTo>
                  <a:pt x="1703872" y="1051437"/>
                  <a:pt x="758991" y="703324"/>
                  <a:pt x="436545" y="1117210"/>
                </a:cubicBezTo>
                <a:close/>
              </a:path>
            </a:pathLst>
          </a:cu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28A5D0-83BC-4C2E-8545-1D6F7B41931B}"/>
              </a:ext>
            </a:extLst>
          </p:cNvPr>
          <p:cNvSpPr txBox="1">
            <a:spLocks/>
          </p:cNvSpPr>
          <p:nvPr/>
        </p:nvSpPr>
        <p:spPr>
          <a:xfrm>
            <a:off x="8034080" y="6104775"/>
            <a:ext cx="2343928" cy="5075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/>
              <a:t>CAUSATION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5011734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Rozproszone</a:t>
            </a:r>
            <a:r>
              <a:rPr lang="en-GB" dirty="0"/>
              <a:t> </a:t>
            </a:r>
            <a:r>
              <a:rPr lang="en-GB" dirty="0" err="1"/>
              <a:t>procesy</a:t>
            </a:r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822322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Obraz 7" descr="Obraz zawierający zrzut ekranu, mapa&#10;&#10;Opis wygenerowany automatycznie">
            <a:extLst>
              <a:ext uri="{FF2B5EF4-FFF2-40B4-BE49-F238E27FC236}">
                <a16:creationId xmlns:a16="http://schemas.microsoft.com/office/drawing/2014/main" id="{A871E922-978A-401E-A289-572086E2B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7868">
            <a:off x="1259306" y="2009273"/>
            <a:ext cx="9039190" cy="43840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33361AA-B20B-42AC-8828-311E44D210F5}"/>
              </a:ext>
            </a:extLst>
          </p:cNvPr>
          <p:cNvSpPr txBox="1">
            <a:spLocks/>
          </p:cNvSpPr>
          <p:nvPr/>
        </p:nvSpPr>
        <p:spPr>
          <a:xfrm rot="246625">
            <a:off x="8953190" y="2438822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300" dirty="0" err="1"/>
              <a:t>Tracing</a:t>
            </a:r>
            <a:endParaRPr lang="en-GB" sz="3300" dirty="0"/>
          </a:p>
        </p:txBody>
      </p:sp>
      <p:cxnSp>
        <p:nvCxnSpPr>
          <p:cNvPr id="22" name="Straight Connector 13">
            <a:extLst>
              <a:ext uri="{FF2B5EF4-FFF2-40B4-BE49-F238E27FC236}">
                <a16:creationId xmlns:a16="http://schemas.microsoft.com/office/drawing/2014/main" id="{D1B7EC45-7BFB-4333-AA08-6B8DE808460A}"/>
              </a:ext>
            </a:extLst>
          </p:cNvPr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7539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Migracje</a:t>
            </a:r>
            <a:r>
              <a:rPr lang="en-GB" dirty="0"/>
              <a:t> </a:t>
            </a:r>
            <a:r>
              <a:rPr lang="en-GB" dirty="0" err="1"/>
              <a:t>danych</a:t>
            </a:r>
            <a:endParaRPr lang="en-GB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7671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944" y="1027906"/>
            <a:ext cx="6192114" cy="63445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049" y="825899"/>
            <a:ext cx="6192114" cy="63445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Migracje</a:t>
            </a:r>
            <a:r>
              <a:rPr lang="en-GB" dirty="0"/>
              <a:t> </a:t>
            </a:r>
            <a:r>
              <a:rPr lang="en-GB" dirty="0" err="1"/>
              <a:t>danych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76980" y="2495483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en-GB" sz="3600" dirty="0" err="1"/>
              <a:t>Dodaj</a:t>
            </a:r>
            <a:r>
              <a:rPr lang="en-GB" sz="3600" dirty="0"/>
              <a:t> </a:t>
            </a:r>
            <a:r>
              <a:rPr lang="en-GB" sz="3600" dirty="0" err="1"/>
              <a:t>rezerwacje</a:t>
            </a:r>
            <a:endParaRPr lang="en-GB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874086" y="5498659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en-GB" sz="3600" dirty="0" err="1"/>
              <a:t>Dodano</a:t>
            </a:r>
            <a:r>
              <a:rPr lang="en-GB" sz="3600" dirty="0"/>
              <a:t> </a:t>
            </a:r>
            <a:r>
              <a:rPr lang="en-GB" sz="3600" dirty="0" err="1"/>
              <a:t>rezerwacje</a:t>
            </a:r>
            <a:endParaRPr lang="en-GB" sz="36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160377" y="5498659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3. </a:t>
            </a:r>
          </a:p>
          <a:p>
            <a:pPr marL="0" indent="0" algn="ctr">
              <a:buNone/>
            </a:pPr>
            <a:r>
              <a:rPr lang="en-GB" sz="3600" dirty="0" err="1"/>
              <a:t>Dodano</a:t>
            </a:r>
            <a:r>
              <a:rPr lang="en-GB" sz="3600" dirty="0"/>
              <a:t> </a:t>
            </a:r>
            <a:r>
              <a:rPr lang="en-GB" sz="3600" dirty="0" err="1"/>
              <a:t>rezerwacje</a:t>
            </a:r>
            <a:endParaRPr lang="en-GB" sz="36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7407165" y="2919363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4. </a:t>
            </a:r>
          </a:p>
          <a:p>
            <a:pPr marL="0" indent="0" algn="ctr">
              <a:buNone/>
            </a:pPr>
            <a:r>
              <a:rPr lang="en-GB" sz="3600" dirty="0" err="1"/>
              <a:t>Wystawiono</a:t>
            </a:r>
            <a:r>
              <a:rPr lang="en-GB" sz="3600" dirty="0"/>
              <a:t> </a:t>
            </a:r>
            <a:r>
              <a:rPr lang="en-GB" sz="3600" dirty="0" err="1"/>
              <a:t>Fakture</a:t>
            </a:r>
            <a:endParaRPr lang="en-GB" sz="36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4844848" y="2082138"/>
            <a:ext cx="2343928" cy="856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5. </a:t>
            </a:r>
          </a:p>
          <a:p>
            <a:pPr marL="0" indent="0" algn="ctr">
              <a:buNone/>
            </a:pPr>
            <a:r>
              <a:rPr lang="en-GB" sz="3600" dirty="0" err="1"/>
              <a:t>Pobierz</a:t>
            </a:r>
            <a:r>
              <a:rPr lang="en-GB" sz="3600" dirty="0"/>
              <a:t> </a:t>
            </a:r>
            <a:r>
              <a:rPr lang="en-GB" sz="3600" dirty="0" err="1"/>
              <a:t>fakture</a:t>
            </a:r>
            <a:endParaRPr lang="en-GB" sz="36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83124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Modul</a:t>
            </a:r>
            <a:endParaRPr lang="en-GB" sz="69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rezerwacji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Modul</a:t>
            </a:r>
            <a:endParaRPr lang="en-GB" sz="69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>
                <a:solidFill>
                  <a:srgbClr val="002060"/>
                </a:solidFill>
              </a:rPr>
              <a:t>finansowy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9214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4939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319376" y="6228086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038070" y="6228086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833476" y="2819968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473056" y="3242300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627045" y="3652526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8752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Podsumowanie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958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Klasyczne</a:t>
            </a:r>
            <a:r>
              <a:rPr lang="en-GB" dirty="0"/>
              <a:t> </a:t>
            </a:r>
            <a:r>
              <a:rPr lang="en-GB" dirty="0" err="1"/>
              <a:t>podejscie</a:t>
            </a:r>
            <a:r>
              <a:rPr lang="en-GB" dirty="0"/>
              <a:t> - </a:t>
            </a:r>
            <a:r>
              <a:rPr lang="en-GB" dirty="0" err="1"/>
              <a:t>monolit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06248" y="1318862"/>
            <a:ext cx="5880726" cy="6015022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02398" y="6111952"/>
            <a:ext cx="11387203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3600" dirty="0" err="1"/>
              <a:t>Wszystkie</a:t>
            </a:r>
            <a:r>
              <a:rPr lang="en-GB" sz="3600" dirty="0"/>
              <a:t> </a:t>
            </a:r>
            <a:r>
              <a:rPr lang="en-GB" sz="3600" dirty="0" err="1"/>
              <a:t>requesty</a:t>
            </a:r>
            <a:r>
              <a:rPr lang="en-GB" sz="3600" dirty="0"/>
              <a:t> </a:t>
            </a:r>
            <a:r>
              <a:rPr lang="en-GB" sz="3600" dirty="0" err="1"/>
              <a:t>uzytkownikow</a:t>
            </a:r>
            <a:r>
              <a:rPr lang="en-GB" sz="3600" dirty="0"/>
              <a:t> </a:t>
            </a:r>
            <a:r>
              <a:rPr lang="en-GB" sz="3600" dirty="0" err="1"/>
              <a:t>ida</a:t>
            </a:r>
            <a:r>
              <a:rPr lang="en-GB" sz="3600" dirty="0"/>
              <a:t> do </a:t>
            </a:r>
            <a:r>
              <a:rPr lang="en-GB" sz="3600" dirty="0" err="1"/>
              <a:t>jednego</a:t>
            </a:r>
            <a:r>
              <a:rPr lang="en-GB" sz="3600" dirty="0"/>
              <a:t> </a:t>
            </a:r>
            <a:r>
              <a:rPr lang="en-GB" sz="3600" dirty="0" err="1"/>
              <a:t>serwera</a:t>
            </a:r>
            <a:endParaRPr lang="en-GB" sz="3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87445" y="3450133"/>
            <a:ext cx="1649808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600" dirty="0" err="1"/>
              <a:t>Dodaj</a:t>
            </a:r>
            <a:r>
              <a:rPr lang="en-GB" sz="3600" dirty="0"/>
              <a:t> </a:t>
            </a:r>
            <a:br>
              <a:rPr lang="en-GB" sz="3600" dirty="0"/>
            </a:br>
            <a:r>
              <a:rPr lang="en-GB" sz="3600" dirty="0" err="1"/>
              <a:t>konto</a:t>
            </a:r>
            <a:endParaRPr lang="en-GB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905301" y="3575268"/>
            <a:ext cx="1649808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600" dirty="0" err="1"/>
              <a:t>Wyszukaj</a:t>
            </a:r>
            <a:endParaRPr lang="en-GB" sz="3600" dirty="0"/>
          </a:p>
          <a:p>
            <a:pPr marL="0" indent="0" algn="ctr">
              <a:buNone/>
            </a:pPr>
            <a:r>
              <a:rPr lang="en-GB" sz="3600" dirty="0" err="1"/>
              <a:t>wydarzenie</a:t>
            </a:r>
            <a:endParaRPr lang="en-GB" sz="36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854851" y="3374352"/>
            <a:ext cx="2075947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600" dirty="0" err="1"/>
              <a:t>Zarez</a:t>
            </a:r>
            <a:r>
              <a:rPr lang="en-GB" sz="3600" dirty="0"/>
              <a:t>  </a:t>
            </a:r>
            <a:r>
              <a:rPr lang="en-GB" sz="3600" dirty="0" err="1"/>
              <a:t>erwuj</a:t>
            </a:r>
            <a:endParaRPr lang="en-GB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739340" y="1440417"/>
            <a:ext cx="6071173" cy="1251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536775" y="524837"/>
            <a:ext cx="150474" cy="18263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602480" y="6156013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617720" y="6156012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525896" y="6560452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375276" y="6067525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6603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Co </a:t>
            </a:r>
            <a:r>
              <a:rPr lang="en-GB" dirty="0" err="1"/>
              <a:t>moze</a:t>
            </a:r>
            <a:r>
              <a:rPr lang="en-GB" dirty="0"/>
              <a:t> </a:t>
            </a:r>
            <a:r>
              <a:rPr lang="en-GB" dirty="0" err="1"/>
              <a:t>pojsc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tak</a:t>
            </a:r>
            <a:r>
              <a:rPr lang="en-GB" dirty="0"/>
              <a:t>?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5600700" y="611429"/>
            <a:ext cx="80444" cy="9522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324600" y="611428"/>
            <a:ext cx="80444" cy="9522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667500" y="611427"/>
            <a:ext cx="80444" cy="9522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439086" y="657225"/>
            <a:ext cx="0" cy="7801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470836" y="657225"/>
            <a:ext cx="0" cy="7801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46559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Co </a:t>
            </a:r>
            <a:r>
              <a:rPr lang="en-GB" dirty="0" err="1"/>
              <a:t>moze</a:t>
            </a:r>
            <a:r>
              <a:rPr lang="en-GB" dirty="0"/>
              <a:t> </a:t>
            </a:r>
            <a:r>
              <a:rPr lang="en-GB" dirty="0" err="1"/>
              <a:t>pojsc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tak</a:t>
            </a:r>
            <a:r>
              <a:rPr lang="en-GB" dirty="0"/>
              <a:t>?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614081" y="3034812"/>
            <a:ext cx="10515600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4000" dirty="0"/>
              <a:t>WSZYSTKO!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600700" y="611429"/>
            <a:ext cx="80444" cy="9522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324600" y="611428"/>
            <a:ext cx="80444" cy="9522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667500" y="611427"/>
            <a:ext cx="80444" cy="9522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439086" y="657225"/>
            <a:ext cx="0" cy="7801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470836" y="657225"/>
            <a:ext cx="0" cy="7801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4542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596" y="2595141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GB" sz="6600" dirty="0" err="1"/>
              <a:t>Zdarzenia</a:t>
            </a:r>
            <a:r>
              <a:rPr lang="en-GB" sz="6600" dirty="0"/>
              <a:t> </a:t>
            </a:r>
            <a:r>
              <a:rPr lang="en-GB" sz="6600" dirty="0" err="1"/>
              <a:t>pomagaja</a:t>
            </a:r>
            <a:br>
              <a:rPr lang="en-GB" sz="6600" dirty="0"/>
            </a:br>
            <a:r>
              <a:rPr lang="en-GB" sz="6600" dirty="0" err="1"/>
              <a:t>Zarzadzac</a:t>
            </a:r>
            <a:r>
              <a:rPr lang="en-GB" sz="6600" dirty="0"/>
              <a:t> </a:t>
            </a:r>
            <a:r>
              <a:rPr lang="en-GB" sz="6600" dirty="0" err="1"/>
              <a:t>bledami</a:t>
            </a:r>
            <a:br>
              <a:rPr lang="en-GB" sz="6600" dirty="0"/>
            </a:br>
            <a:r>
              <a:rPr lang="en-GB" sz="6600" dirty="0" err="1"/>
              <a:t>zamiast</a:t>
            </a:r>
            <a:r>
              <a:rPr lang="en-GB" sz="6600" dirty="0"/>
              <a:t> </a:t>
            </a:r>
            <a:r>
              <a:rPr lang="en-GB" sz="6600" dirty="0" err="1"/>
              <a:t>ich</a:t>
            </a:r>
            <a:r>
              <a:rPr lang="en-GB" sz="6600" dirty="0"/>
              <a:t> </a:t>
            </a:r>
            <a:r>
              <a:rPr lang="en-GB" sz="6600" dirty="0" err="1"/>
              <a:t>unikac</a:t>
            </a:r>
            <a:endParaRPr lang="en-GB" sz="66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770137" y="4580103"/>
            <a:ext cx="2513044" cy="1057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3130421" y="3592286"/>
            <a:ext cx="5501950" cy="9641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9269548" y="2628084"/>
            <a:ext cx="198715" cy="19055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849785" y="3169731"/>
            <a:ext cx="198715" cy="19055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829663" y="2708628"/>
            <a:ext cx="198715" cy="19055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670471" y="3642724"/>
            <a:ext cx="198715" cy="19055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1461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Kiedy</a:t>
            </a:r>
            <a:r>
              <a:rPr lang="en-GB" dirty="0"/>
              <a:t> jest </a:t>
            </a:r>
            <a:r>
              <a:rPr lang="en-GB" dirty="0" err="1"/>
              <a:t>teraz</a:t>
            </a:r>
            <a:r>
              <a:rPr lang="en-GB" dirty="0"/>
              <a:t>?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24026">
            <a:off x="838200" y="2466372"/>
            <a:ext cx="10684801" cy="2843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76311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596" y="2595141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GB" sz="6600" dirty="0" err="1"/>
              <a:t>Informacja</a:t>
            </a:r>
            <a:r>
              <a:rPr lang="en-GB" sz="6600" dirty="0"/>
              <a:t> ma </a:t>
            </a:r>
            <a:r>
              <a:rPr lang="en-GB" sz="6600" dirty="0" err="1"/>
              <a:t>opoznienie</a:t>
            </a:r>
            <a:br>
              <a:rPr lang="en-GB" sz="6600" dirty="0"/>
            </a:br>
            <a:r>
              <a:rPr lang="en-GB" sz="6600" dirty="0" err="1"/>
              <a:t>Nie</a:t>
            </a:r>
            <a:r>
              <a:rPr lang="en-GB" sz="6600" dirty="0"/>
              <a:t> ma </a:t>
            </a:r>
            <a:r>
              <a:rPr lang="en-GB" sz="6600" dirty="0" err="1"/>
              <a:t>teraz</a:t>
            </a:r>
            <a:br>
              <a:rPr lang="en-GB" sz="6600" dirty="0"/>
            </a:br>
            <a:br>
              <a:rPr lang="en-GB" sz="6600" dirty="0"/>
            </a:br>
            <a:r>
              <a:rPr lang="en-GB" sz="4400" dirty="0" err="1"/>
              <a:t>Informacja</a:t>
            </a:r>
            <a:r>
              <a:rPr lang="en-GB" sz="4400" dirty="0"/>
              <a:t> </a:t>
            </a:r>
            <a:r>
              <a:rPr lang="en-GB" sz="4400" dirty="0" err="1"/>
              <a:t>zawsze</a:t>
            </a:r>
            <a:br>
              <a:rPr lang="en-GB" sz="4400" dirty="0"/>
            </a:br>
            <a:r>
              <a:rPr lang="en-GB" sz="4400" dirty="0" err="1"/>
              <a:t>Dotyczy</a:t>
            </a:r>
            <a:r>
              <a:rPr lang="en-GB" sz="4400" dirty="0"/>
              <a:t> </a:t>
            </a:r>
            <a:r>
              <a:rPr lang="en-GB" sz="4400" dirty="0" err="1"/>
              <a:t>przeszlosci</a:t>
            </a:r>
            <a:endParaRPr lang="en-GB" sz="4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838950" y="2111825"/>
            <a:ext cx="3524250" cy="6940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3209731" y="2968056"/>
            <a:ext cx="5501950" cy="9641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545110" y="1160317"/>
            <a:ext cx="198715" cy="19055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983260" y="1160317"/>
            <a:ext cx="198715" cy="19055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078385" y="4846523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569881" y="4551248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1241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42980">
            <a:off x="3201477" y="1448867"/>
            <a:ext cx="6090259" cy="3781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08518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EVENT-Driven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 err="1"/>
              <a:t>Pomaga</a:t>
            </a:r>
            <a:r>
              <a:rPr lang="en-GB" dirty="0"/>
              <a:t> w:</a:t>
            </a:r>
          </a:p>
          <a:p>
            <a:r>
              <a:rPr lang="en-GB" dirty="0" err="1"/>
              <a:t>przewidywalnosci</a:t>
            </a:r>
            <a:endParaRPr lang="en-GB" dirty="0"/>
          </a:p>
          <a:p>
            <a:r>
              <a:rPr lang="en-GB" dirty="0" err="1"/>
              <a:t>szybszym</a:t>
            </a:r>
            <a:r>
              <a:rPr lang="en-GB" dirty="0"/>
              <a:t> </a:t>
            </a:r>
            <a:r>
              <a:rPr lang="en-GB" dirty="0" err="1"/>
              <a:t>zmierzaniu</a:t>
            </a:r>
            <a:r>
              <a:rPr lang="en-GB" dirty="0"/>
              <a:t> Do </a:t>
            </a:r>
            <a:r>
              <a:rPr lang="en-GB" dirty="0" err="1"/>
              <a:t>zywotnych</a:t>
            </a:r>
            <a:r>
              <a:rPr lang="en-GB" dirty="0"/>
              <a:t> I </a:t>
            </a:r>
            <a:r>
              <a:rPr lang="en-GB" dirty="0" err="1"/>
              <a:t>skalowalnych</a:t>
            </a:r>
            <a:r>
              <a:rPr lang="en-GB" dirty="0"/>
              <a:t> </a:t>
            </a:r>
            <a:r>
              <a:rPr lang="en-GB" dirty="0" err="1"/>
              <a:t>architektur</a:t>
            </a:r>
            <a:endParaRPr lang="en-GB" dirty="0"/>
          </a:p>
          <a:p>
            <a:r>
              <a:rPr lang="en-GB" dirty="0" err="1"/>
              <a:t>Budowaniu</a:t>
            </a:r>
            <a:r>
              <a:rPr lang="en-GB" dirty="0"/>
              <a:t> </a:t>
            </a:r>
            <a:r>
              <a:rPr lang="en-GB" dirty="0" err="1"/>
              <a:t>autonomicznych</a:t>
            </a:r>
            <a:r>
              <a:rPr lang="en-GB" dirty="0"/>
              <a:t> </a:t>
            </a:r>
            <a:r>
              <a:rPr lang="en-GB" dirty="0" err="1"/>
              <a:t>serwisow</a:t>
            </a:r>
            <a:endParaRPr lang="en-GB" dirty="0"/>
          </a:p>
          <a:p>
            <a:r>
              <a:rPr lang="en-GB" dirty="0" err="1"/>
              <a:t>Byciu</a:t>
            </a:r>
            <a:r>
              <a:rPr lang="en-GB" dirty="0"/>
              <a:t> </a:t>
            </a:r>
            <a:r>
              <a:rPr lang="en-GB" dirty="0" err="1"/>
              <a:t>odpornym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bledy</a:t>
            </a:r>
            <a:endParaRPr lang="en-GB" dirty="0"/>
          </a:p>
          <a:p>
            <a:r>
              <a:rPr lang="en-GB" dirty="0" err="1"/>
              <a:t>ZBalansowaniu</a:t>
            </a:r>
            <a:r>
              <a:rPr lang="en-GB" dirty="0"/>
              <a:t> </a:t>
            </a:r>
            <a:r>
              <a:rPr lang="en-GB" dirty="0" err="1"/>
              <a:t>Pewnosci</a:t>
            </a:r>
            <a:r>
              <a:rPr lang="en-GB" dirty="0"/>
              <a:t> I </a:t>
            </a:r>
            <a:r>
              <a:rPr lang="en-GB"/>
              <a:t>niepewnosci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184849" y="1411695"/>
            <a:ext cx="5822302" cy="812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6456395" y="3501363"/>
            <a:ext cx="1803918" cy="7085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375877" y="4049081"/>
            <a:ext cx="2258008" cy="354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575228" y="5239352"/>
            <a:ext cx="3648269" cy="12062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927799" y="4678057"/>
            <a:ext cx="2528596" cy="6599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254967" y="2898525"/>
            <a:ext cx="3652935" cy="9537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347612" y="5938564"/>
            <a:ext cx="1969070" cy="1347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6633754" y="5890879"/>
            <a:ext cx="2528596" cy="9537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355465" y="2404434"/>
            <a:ext cx="87797" cy="8419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591685" y="2404434"/>
            <a:ext cx="87797" cy="8419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359525" y="3026908"/>
            <a:ext cx="1437" cy="8419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391275" y="3026908"/>
            <a:ext cx="1437" cy="8419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330565" y="4122789"/>
            <a:ext cx="87797" cy="8419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409565" y="4974233"/>
            <a:ext cx="146685" cy="14066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683885" y="5348641"/>
            <a:ext cx="87797" cy="8419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560986" y="5344925"/>
            <a:ext cx="87797" cy="8419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635365" y="4427589"/>
            <a:ext cx="87797" cy="8419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9087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 trans="52000" numberOfShades="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5559" y="1753963"/>
            <a:ext cx="5358135" cy="5104037"/>
          </a:xfrm>
          <a:prstGeom prst="rect">
            <a:avLst/>
          </a:prstGeom>
          <a:effectLst>
            <a:outerShdw blurRad="1397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Wybor</a:t>
            </a:r>
            <a:r>
              <a:rPr lang="en-GB" dirty="0"/>
              <a:t> </a:t>
            </a:r>
            <a:r>
              <a:rPr lang="en-GB" dirty="0" err="1"/>
              <a:t>nalezy</a:t>
            </a:r>
            <a:r>
              <a:rPr lang="en-GB" dirty="0"/>
              <a:t> do </a:t>
            </a:r>
            <a:r>
              <a:rPr lang="en-GB" dirty="0" err="1"/>
              <a:t>Ciebie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184849" y="1411695"/>
            <a:ext cx="5822302" cy="812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810000" y="592377"/>
            <a:ext cx="80444" cy="9522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261536" y="638175"/>
            <a:ext cx="0" cy="7801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285666" y="638175"/>
            <a:ext cx="0" cy="7801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3859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Dziękuję</a:t>
            </a:r>
            <a:r>
              <a:rPr lang="en-GB" dirty="0"/>
              <a:t> </a:t>
            </a:r>
            <a:r>
              <a:rPr lang="en-GB" dirty="0" err="1"/>
              <a:t>wszystkim</a:t>
            </a:r>
            <a:r>
              <a:rPr lang="en-GB" dirty="0"/>
              <a:t> </a:t>
            </a:r>
            <a:r>
              <a:rPr lang="en-GB" dirty="0" err="1"/>
              <a:t>za</a:t>
            </a:r>
            <a:r>
              <a:rPr lang="en-GB" dirty="0"/>
              <a:t> </a:t>
            </a:r>
            <a:r>
              <a:rPr lang="en-GB" dirty="0" err="1"/>
              <a:t>uwagę</a:t>
            </a:r>
            <a:r>
              <a:rPr lang="en-GB" dirty="0"/>
              <a:t>! :)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7834">
            <a:off x="4042510" y="1911976"/>
            <a:ext cx="3613959" cy="4258449"/>
          </a:xfrm>
          <a:prstGeom prst="rect">
            <a:avLst/>
          </a:prstGeom>
          <a:ln w="22225">
            <a:solidFill>
              <a:schemeClr val="dk1">
                <a:alpha val="22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9344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Klasyczne</a:t>
            </a:r>
            <a:r>
              <a:rPr lang="en-GB" dirty="0"/>
              <a:t> </a:t>
            </a:r>
            <a:r>
              <a:rPr lang="en-GB" dirty="0" err="1"/>
              <a:t>podejscie</a:t>
            </a:r>
            <a:r>
              <a:rPr lang="en-GB" dirty="0"/>
              <a:t> - </a:t>
            </a:r>
            <a:r>
              <a:rPr lang="en-GB" dirty="0" err="1"/>
              <a:t>monolit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663" y="1283706"/>
            <a:ext cx="6022947" cy="616049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02398" y="6111952"/>
            <a:ext cx="11387203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3600" dirty="0" err="1"/>
              <a:t>Jesli</a:t>
            </a:r>
            <a:r>
              <a:rPr lang="en-GB" sz="3600" dirty="0"/>
              <a:t> </a:t>
            </a:r>
            <a:r>
              <a:rPr lang="en-GB" sz="3600" dirty="0" err="1"/>
              <a:t>serwer</a:t>
            </a:r>
            <a:r>
              <a:rPr lang="en-GB" sz="3600" dirty="0"/>
              <a:t> jest </a:t>
            </a:r>
            <a:r>
              <a:rPr lang="en-GB" sz="3600" dirty="0" err="1"/>
              <a:t>niedostepny</a:t>
            </a:r>
            <a:r>
              <a:rPr lang="en-GB" sz="3600" dirty="0"/>
              <a:t> – </a:t>
            </a:r>
            <a:r>
              <a:rPr lang="en-GB" sz="3600" dirty="0" err="1"/>
              <a:t>zaden</a:t>
            </a:r>
            <a:r>
              <a:rPr lang="en-GB" sz="3600" dirty="0"/>
              <a:t> Request </a:t>
            </a:r>
            <a:r>
              <a:rPr lang="en-GB" sz="3600" dirty="0" err="1"/>
              <a:t>nie</a:t>
            </a:r>
            <a:r>
              <a:rPr lang="en-GB" sz="3600" dirty="0"/>
              <a:t> </a:t>
            </a:r>
            <a:r>
              <a:rPr lang="en-GB" sz="3600" dirty="0" err="1"/>
              <a:t>zostanie</a:t>
            </a:r>
            <a:r>
              <a:rPr lang="en-GB" sz="3600" dirty="0"/>
              <a:t> </a:t>
            </a:r>
            <a:r>
              <a:rPr lang="en-GB" sz="3600" dirty="0" err="1"/>
              <a:t>przetworzony</a:t>
            </a:r>
            <a:endParaRPr lang="en-GB" sz="36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87445" y="3450133"/>
            <a:ext cx="1649808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600" dirty="0" err="1"/>
              <a:t>Dodaj</a:t>
            </a:r>
            <a:r>
              <a:rPr lang="en-GB" sz="3600" dirty="0"/>
              <a:t> </a:t>
            </a:r>
            <a:br>
              <a:rPr lang="en-GB" sz="3600" dirty="0"/>
            </a:br>
            <a:r>
              <a:rPr lang="en-GB" sz="3600" dirty="0" err="1"/>
              <a:t>konto</a:t>
            </a:r>
            <a:endParaRPr lang="en-GB" sz="36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905301" y="3575268"/>
            <a:ext cx="1649808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600" dirty="0" err="1"/>
              <a:t>Wyszukaj</a:t>
            </a:r>
            <a:endParaRPr lang="en-GB" sz="3600" dirty="0"/>
          </a:p>
          <a:p>
            <a:pPr marL="0" indent="0" algn="ctr">
              <a:buNone/>
            </a:pPr>
            <a:r>
              <a:rPr lang="en-GB" sz="3600" dirty="0" err="1"/>
              <a:t>wydarzenie</a:t>
            </a:r>
            <a:endParaRPr lang="en-GB" sz="36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2739340" y="1440417"/>
            <a:ext cx="6071173" cy="1251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ontent Placeholder 2"/>
          <p:cNvSpPr txBox="1">
            <a:spLocks/>
          </p:cNvSpPr>
          <p:nvPr/>
        </p:nvSpPr>
        <p:spPr>
          <a:xfrm>
            <a:off x="4854851" y="3374352"/>
            <a:ext cx="2075947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600" dirty="0" err="1"/>
              <a:t>Zarez</a:t>
            </a:r>
            <a:r>
              <a:rPr lang="en-GB" sz="3600" dirty="0"/>
              <a:t>  </a:t>
            </a:r>
            <a:r>
              <a:rPr lang="en-GB" sz="3600" dirty="0" err="1"/>
              <a:t>erwuj</a:t>
            </a:r>
            <a:endParaRPr lang="en-GB" sz="36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363596" y="6374564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417820" y="6036172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33060" y="6036171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178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Mikroserwisy</a:t>
            </a:r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02398" y="6111952"/>
            <a:ext cx="11387203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600" dirty="0" err="1"/>
              <a:t>Dzielimy</a:t>
            </a:r>
            <a:r>
              <a:rPr lang="en-GB" sz="3600" dirty="0"/>
              <a:t> </a:t>
            </a:r>
            <a:r>
              <a:rPr lang="en-GB" sz="3600" dirty="0" err="1"/>
              <a:t>nasz</a:t>
            </a:r>
            <a:r>
              <a:rPr lang="en-GB" sz="3600" dirty="0"/>
              <a:t> </a:t>
            </a:r>
            <a:r>
              <a:rPr lang="en-GB" sz="3600" dirty="0" err="1"/>
              <a:t>monolit</a:t>
            </a:r>
            <a:r>
              <a:rPr lang="en-GB" sz="3600" dirty="0"/>
              <a:t> </a:t>
            </a:r>
            <a:r>
              <a:rPr lang="en-GB" sz="3600" dirty="0" err="1"/>
              <a:t>na</a:t>
            </a:r>
            <a:r>
              <a:rPr lang="en-GB" sz="3600" dirty="0"/>
              <a:t> </a:t>
            </a:r>
            <a:r>
              <a:rPr lang="en-GB" sz="3600" dirty="0" err="1"/>
              <a:t>niezalezne</a:t>
            </a:r>
            <a:r>
              <a:rPr lang="en-GB" sz="3600" dirty="0"/>
              <a:t> </a:t>
            </a:r>
            <a:r>
              <a:rPr lang="en-GB" sz="3600" dirty="0" err="1"/>
              <a:t>serwisy</a:t>
            </a:r>
            <a:endParaRPr lang="en-GB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561" y="1318862"/>
            <a:ext cx="5770876" cy="5902663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723888" y="3249216"/>
            <a:ext cx="1649808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600" dirty="0" err="1"/>
              <a:t>Dodaj</a:t>
            </a:r>
            <a:r>
              <a:rPr lang="en-GB" sz="3600" dirty="0"/>
              <a:t> </a:t>
            </a:r>
            <a:br>
              <a:rPr lang="en-GB" sz="3600" dirty="0"/>
            </a:br>
            <a:r>
              <a:rPr lang="en-GB" sz="3600" dirty="0" err="1"/>
              <a:t>konto</a:t>
            </a:r>
            <a:endParaRPr lang="en-GB" sz="36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755398" y="3245737"/>
            <a:ext cx="1649808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600" dirty="0" err="1"/>
              <a:t>Wyszukaj</a:t>
            </a:r>
            <a:endParaRPr lang="en-GB" sz="3600" dirty="0"/>
          </a:p>
          <a:p>
            <a:pPr marL="0" indent="0" algn="ctr">
              <a:buNone/>
            </a:pPr>
            <a:r>
              <a:rPr lang="en-GB" sz="3600" dirty="0" err="1"/>
              <a:t>wydarzenie</a:t>
            </a:r>
            <a:endParaRPr lang="en-GB" sz="3600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4120041" y="1364636"/>
            <a:ext cx="3951916" cy="12155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/>
          <p:cNvSpPr txBox="1">
            <a:spLocks/>
          </p:cNvSpPr>
          <p:nvPr/>
        </p:nvSpPr>
        <p:spPr>
          <a:xfrm>
            <a:off x="5026972" y="3514202"/>
            <a:ext cx="2075947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600" dirty="0" err="1"/>
              <a:t>Zarez</a:t>
            </a:r>
            <a:r>
              <a:rPr lang="en-GB" sz="3600" dirty="0"/>
              <a:t>  </a:t>
            </a:r>
            <a:r>
              <a:rPr lang="en-GB" sz="3600" dirty="0" err="1"/>
              <a:t>erwuj</a:t>
            </a:r>
            <a:endParaRPr lang="en-GB" sz="36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8206740" y="6167680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221980" y="6167679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176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ominique">
      <a:majorFont>
        <a:latin typeface="Dominique"/>
        <a:ea typeface=""/>
        <a:cs typeface=""/>
      </a:majorFont>
      <a:minorFont>
        <a:latin typeface="Dominiqu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9177</TotalTime>
  <Words>3008</Words>
  <Application>Microsoft Office PowerPoint</Application>
  <PresentationFormat>Panoramiczny</PresentationFormat>
  <Paragraphs>794</Paragraphs>
  <Slides>78</Slides>
  <Notes>78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78</vt:i4>
      </vt:variant>
    </vt:vector>
  </HeadingPairs>
  <TitlesOfParts>
    <vt:vector size="82" baseType="lpstr">
      <vt:lpstr>Dominique</vt:lpstr>
      <vt:lpstr>Calibri</vt:lpstr>
      <vt:lpstr>Arial</vt:lpstr>
      <vt:lpstr>Office Theme</vt:lpstr>
      <vt:lpstr>Blaski I Cienie Event-Driven Design</vt:lpstr>
      <vt:lpstr>Kilka slow o mnie</vt:lpstr>
      <vt:lpstr>Prezentacja programu PowerPoint</vt:lpstr>
      <vt:lpstr>Opis problemu/sytuacji</vt:lpstr>
      <vt:lpstr>Opis problemu/sytuacji</vt:lpstr>
      <vt:lpstr>Opis problemu/sytuacji</vt:lpstr>
      <vt:lpstr>Klasyczne podejscie - monolit</vt:lpstr>
      <vt:lpstr>Klasyczne podejscie - monolit</vt:lpstr>
      <vt:lpstr>Mikroserwisy</vt:lpstr>
      <vt:lpstr>Mikroserwisy</vt:lpstr>
      <vt:lpstr>Mikroserwisy</vt:lpstr>
      <vt:lpstr>Mikroserwisy</vt:lpstr>
      <vt:lpstr>Mikroserwisy</vt:lpstr>
      <vt:lpstr>Mikroserwisy</vt:lpstr>
      <vt:lpstr>Mikroserwisy</vt:lpstr>
      <vt:lpstr>Event-Driven Design - Poczatki</vt:lpstr>
      <vt:lpstr>Event-Driven Design - Poczatki</vt:lpstr>
      <vt:lpstr>Streaming system</vt:lpstr>
      <vt:lpstr>Streaming system</vt:lpstr>
      <vt:lpstr>Streaming system</vt:lpstr>
      <vt:lpstr>Streaming system</vt:lpstr>
      <vt:lpstr>Streaming system</vt:lpstr>
      <vt:lpstr>Event-driven services</vt:lpstr>
      <vt:lpstr>Eventual Consistency</vt:lpstr>
      <vt:lpstr>Eventual Consistency</vt:lpstr>
      <vt:lpstr>Eventual Consistency</vt:lpstr>
      <vt:lpstr>Eventual Consistency</vt:lpstr>
      <vt:lpstr>Eventual Consistency</vt:lpstr>
      <vt:lpstr>Eventual Consistency</vt:lpstr>
      <vt:lpstr>Eventual Consistency</vt:lpstr>
      <vt:lpstr>Eventual Consistency</vt:lpstr>
      <vt:lpstr>Causal Consistency</vt:lpstr>
      <vt:lpstr>Causal Consistency</vt:lpstr>
      <vt:lpstr>Causal Consistency</vt:lpstr>
      <vt:lpstr>Streaming system</vt:lpstr>
      <vt:lpstr>Streaming system</vt:lpstr>
      <vt:lpstr>Causal Consistency</vt:lpstr>
      <vt:lpstr>Causal Consistency</vt:lpstr>
      <vt:lpstr>Causal Consistency</vt:lpstr>
      <vt:lpstr>Kolejnosc zdarzen</vt:lpstr>
      <vt:lpstr>Causal Consistency</vt:lpstr>
      <vt:lpstr>Idempotency</vt:lpstr>
      <vt:lpstr>Idempotency</vt:lpstr>
      <vt:lpstr>Idempotency</vt:lpstr>
      <vt:lpstr>Idempotency</vt:lpstr>
      <vt:lpstr>Idempotency</vt:lpstr>
      <vt:lpstr>Idempotency</vt:lpstr>
      <vt:lpstr>Rozproszone procesy</vt:lpstr>
      <vt:lpstr>Rozproszone procesy</vt:lpstr>
      <vt:lpstr>Rozproszone procesy</vt:lpstr>
      <vt:lpstr>Rozproszone procesy</vt:lpstr>
      <vt:lpstr>Rozproszone procesy</vt:lpstr>
      <vt:lpstr>Rozproszone procesy</vt:lpstr>
      <vt:lpstr>Rozproszone procesy</vt:lpstr>
      <vt:lpstr>Rozproszone procesy</vt:lpstr>
      <vt:lpstr>Rozproszone procesy</vt:lpstr>
      <vt:lpstr>Rozproszone procesy</vt:lpstr>
      <vt:lpstr>Rozproszone procesy</vt:lpstr>
      <vt:lpstr>Rozproszone procesy</vt:lpstr>
      <vt:lpstr>Rozproszone procesy</vt:lpstr>
      <vt:lpstr>Rozproszone procesy</vt:lpstr>
      <vt:lpstr>Rozproszone procesy</vt:lpstr>
      <vt:lpstr>Rozproszone procesy</vt:lpstr>
      <vt:lpstr>Rozproszone procesy</vt:lpstr>
      <vt:lpstr>Rozproszone procesy</vt:lpstr>
      <vt:lpstr>Rozproszone procesy</vt:lpstr>
      <vt:lpstr>Migracje danych</vt:lpstr>
      <vt:lpstr>Migracje danych</vt:lpstr>
      <vt:lpstr>Podsumowanie</vt:lpstr>
      <vt:lpstr>Co moze pojsc nie tak?</vt:lpstr>
      <vt:lpstr>Co moze pojsc nie tak?</vt:lpstr>
      <vt:lpstr>Zdarzenia pomagaja Zarzadzac bledami zamiast ich unikac</vt:lpstr>
      <vt:lpstr>Kiedy jest teraz?</vt:lpstr>
      <vt:lpstr>Informacja ma opoznienie Nie ma teraz  Informacja zawsze Dotyczy przeszlosci</vt:lpstr>
      <vt:lpstr>Prezentacja programu PowerPoint</vt:lpstr>
      <vt:lpstr>EVENT-Driven design</vt:lpstr>
      <vt:lpstr>Wybor nalezy do Ciebie</vt:lpstr>
      <vt:lpstr>Dziękuję wszystkim za uwagę! :)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Streaming</dc:title>
  <dc:creator>Oskar Dudycz</dc:creator>
  <cp:lastModifiedBy>Oskar Dudycz</cp:lastModifiedBy>
  <cp:revision>215</cp:revision>
  <cp:lastPrinted>2019-05-08T12:52:32Z</cp:lastPrinted>
  <dcterms:created xsi:type="dcterms:W3CDTF">2019-05-07T16:08:34Z</dcterms:created>
  <dcterms:modified xsi:type="dcterms:W3CDTF">2020-09-16T12:05:51Z</dcterms:modified>
</cp:coreProperties>
</file>